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4186"/>
    <a:srgbClr val="B9CDE5"/>
    <a:srgbClr val="B10B1B"/>
    <a:srgbClr val="333333"/>
    <a:srgbClr val="284C9C"/>
    <a:srgbClr val="3F6EA7"/>
    <a:srgbClr val="2B4495"/>
    <a:srgbClr val="3E65B4"/>
    <a:srgbClr val="7F0B34"/>
    <a:srgbClr val="315E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8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0605ED-DF22-4856-943D-2E277B3360E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F289D6C-279D-43EA-83AF-6C952B21B723}">
      <dgm:prSet phldrT="[Text]" custT="1"/>
      <dgm:spPr>
        <a:solidFill>
          <a:srgbClr val="284C9C"/>
        </a:solidFill>
      </dgm:spPr>
      <dgm:t>
        <a:bodyPr/>
        <a:lstStyle/>
        <a:p>
          <a:pPr algn="ctr"/>
          <a:r>
            <a:rPr lang="en-GB" sz="1000" b="0" dirty="0" smtClean="0">
              <a:latin typeface="+mj-lt"/>
            </a:rPr>
            <a:t>President</a:t>
          </a:r>
          <a:endParaRPr lang="en-GB" sz="900" b="0" dirty="0">
            <a:latin typeface="+mj-lt"/>
          </a:endParaRPr>
        </a:p>
      </dgm:t>
    </dgm:pt>
    <dgm:pt modelId="{0E5B53E3-4888-4552-AD6C-14C5393FF65F}" type="parTrans" cxnId="{19693A5D-D209-4142-8D3B-6945DC554745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ADD0658A-38CF-4C18-8BC2-F4FDE50CD366}" type="sibTrans" cxnId="{19693A5D-D209-4142-8D3B-6945DC554745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7DF6AFCC-AEB3-4560-ACC6-D6030BABD237}">
      <dgm:prSet phldrT="[Text]" custT="1"/>
      <dgm:spPr>
        <a:solidFill>
          <a:srgbClr val="284C9C"/>
        </a:solidFill>
      </dgm:spPr>
      <dgm:t>
        <a:bodyPr/>
        <a:lstStyle/>
        <a:p>
          <a:pPr algn="ctr"/>
          <a:r>
            <a:rPr lang="en-GB" sz="900" b="0" dirty="0" smtClean="0">
              <a:latin typeface="+mj-lt"/>
            </a:rPr>
            <a:t>Honorary </a:t>
          </a:r>
          <a:br>
            <a:rPr lang="en-GB" sz="900" b="0" dirty="0" smtClean="0">
              <a:latin typeface="+mj-lt"/>
            </a:rPr>
          </a:br>
          <a:r>
            <a:rPr lang="en-GB" sz="900" b="0" dirty="0" smtClean="0">
              <a:latin typeface="+mj-lt"/>
            </a:rPr>
            <a:t>Secretary</a:t>
          </a:r>
          <a:endParaRPr lang="en-GB" sz="900" b="0" dirty="0">
            <a:latin typeface="+mj-lt"/>
          </a:endParaRPr>
        </a:p>
      </dgm:t>
    </dgm:pt>
    <dgm:pt modelId="{D7C68346-2E9B-4CF2-97CB-6E3F3255FEAE}" type="parTrans" cxnId="{086E6537-0E25-4FDD-9EE4-4E420B129365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ADAE4486-382A-4D22-92D5-CFB9D794B9A7}" type="sibTrans" cxnId="{086E6537-0E25-4FDD-9EE4-4E420B129365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4966A754-7D33-484D-909F-BABD4E69E373}">
      <dgm:prSet phldrT="[Text]" custT="1"/>
      <dgm:spPr>
        <a:solidFill>
          <a:srgbClr val="284C9C"/>
        </a:solidFill>
      </dgm:spPr>
      <dgm:t>
        <a:bodyPr/>
        <a:lstStyle/>
        <a:p>
          <a:pPr algn="ctr"/>
          <a:r>
            <a:rPr lang="en-GB" sz="900" b="0" dirty="0" smtClean="0">
              <a:latin typeface="+mj-lt"/>
            </a:rPr>
            <a:t>Vice President  </a:t>
          </a:r>
          <a:r>
            <a:rPr lang="en-GB" sz="900" b="0" i="1" dirty="0" smtClean="0">
              <a:latin typeface="+mj-lt"/>
            </a:rPr>
            <a:t>Training</a:t>
          </a:r>
          <a:endParaRPr lang="en-GB" sz="900" b="0" i="1" dirty="0">
            <a:latin typeface="+mj-lt"/>
          </a:endParaRPr>
        </a:p>
      </dgm:t>
    </dgm:pt>
    <dgm:pt modelId="{BBFB629C-D078-4A02-A6A8-8C7A6190F4DD}" type="parTrans" cxnId="{D03C866A-A393-4816-9C79-69A29C0F081F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25312EBF-860A-4378-BEA2-E421EC0BCFA7}" type="sibTrans" cxnId="{D03C866A-A393-4816-9C79-69A29C0F081F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7EC1D73E-9C31-4E86-9BCC-CCD7E850DFCB}">
      <dgm:prSet custT="1"/>
      <dgm:spPr>
        <a:solidFill>
          <a:srgbClr val="284C9C"/>
        </a:solidFill>
      </dgm:spPr>
      <dgm:t>
        <a:bodyPr/>
        <a:lstStyle/>
        <a:p>
          <a:pPr algn="ctr"/>
          <a:r>
            <a:rPr lang="en-GB" sz="900" b="0" dirty="0" smtClean="0">
              <a:latin typeface="+mj-lt"/>
            </a:rPr>
            <a:t>Vice President </a:t>
          </a:r>
          <a:r>
            <a:rPr lang="en-GB" sz="900" b="1" dirty="0" smtClean="0">
              <a:latin typeface="+mj-lt"/>
            </a:rPr>
            <a:t/>
          </a:r>
          <a:br>
            <a:rPr lang="en-GB" sz="900" b="1" dirty="0" smtClean="0">
              <a:latin typeface="+mj-lt"/>
            </a:rPr>
          </a:br>
          <a:r>
            <a:rPr lang="en-GB" sz="900" b="0" i="1" dirty="0" smtClean="0">
              <a:latin typeface="+mj-lt"/>
            </a:rPr>
            <a:t>Clinical Standards</a:t>
          </a:r>
          <a:endParaRPr lang="en-GB" sz="900" b="0" i="1" dirty="0">
            <a:latin typeface="+mj-lt"/>
          </a:endParaRPr>
        </a:p>
      </dgm:t>
    </dgm:pt>
    <dgm:pt modelId="{E18EEAFB-7C4C-4A6A-B705-09C1BF77D505}" type="parTrans" cxnId="{CB626B1F-8499-4AA1-AC3B-4B9B5D7B8DCB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287319D0-FA2A-44A8-B64C-02DC98DF8850}" type="sibTrans" cxnId="{CB626B1F-8499-4AA1-AC3B-4B9B5D7B8DCB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EACB87C9-0DE4-4443-9E75-06B2334EE671}">
      <dgm:prSet custT="1"/>
      <dgm:spPr>
        <a:solidFill>
          <a:srgbClr val="284C9C"/>
        </a:solidFill>
      </dgm:spPr>
      <dgm:t>
        <a:bodyPr/>
        <a:lstStyle/>
        <a:p>
          <a:pPr algn="ctr"/>
          <a:r>
            <a:rPr lang="en-GB" sz="900" b="0" dirty="0" smtClean="0">
              <a:latin typeface="+mj-lt"/>
            </a:rPr>
            <a:t>Vice President </a:t>
          </a:r>
          <a:r>
            <a:rPr lang="en-GB" sz="900" b="1" dirty="0" smtClean="0">
              <a:latin typeface="+mj-lt"/>
            </a:rPr>
            <a:t/>
          </a:r>
          <a:br>
            <a:rPr lang="en-GB" sz="900" b="1" dirty="0" smtClean="0">
              <a:latin typeface="+mj-lt"/>
            </a:rPr>
          </a:br>
          <a:r>
            <a:rPr lang="en-GB" sz="900" b="0" i="1" dirty="0" smtClean="0">
              <a:latin typeface="+mj-lt"/>
            </a:rPr>
            <a:t>Education &amp; Research</a:t>
          </a:r>
          <a:endParaRPr lang="en-GB" sz="900" b="0" i="1" dirty="0">
            <a:latin typeface="+mj-lt"/>
          </a:endParaRPr>
        </a:p>
      </dgm:t>
    </dgm:pt>
    <dgm:pt modelId="{69BB16F3-B762-4837-98B4-A73B81AE7766}" type="parTrans" cxnId="{965AD958-2A86-4A0C-8C48-1DE3921CB1E3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DB3E0453-4304-483F-B63F-5AD56B37E3E0}" type="sibTrans" cxnId="{965AD958-2A86-4A0C-8C48-1DE3921CB1E3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5F51B61D-4EEA-4265-BB3A-0903D06E64C6}">
      <dgm:prSet custT="1"/>
      <dgm:spPr>
        <a:solidFill>
          <a:srgbClr val="284C9C"/>
        </a:solidFill>
      </dgm:spPr>
      <dgm:t>
        <a:bodyPr/>
        <a:lstStyle/>
        <a:p>
          <a:pPr algn="ctr"/>
          <a:r>
            <a:rPr lang="en-GB" sz="900" b="0" dirty="0" smtClean="0">
              <a:latin typeface="+mj-lt"/>
            </a:rPr>
            <a:t>Vice President </a:t>
          </a:r>
          <a:r>
            <a:rPr lang="en-GB" sz="900" b="1" dirty="0" smtClean="0">
              <a:latin typeface="+mj-lt"/>
            </a:rPr>
            <a:t/>
          </a:r>
          <a:br>
            <a:rPr lang="en-GB" sz="900" b="1" dirty="0" smtClean="0">
              <a:latin typeface="+mj-lt"/>
            </a:rPr>
          </a:br>
          <a:r>
            <a:rPr lang="en-GB" sz="900" b="0" i="1" dirty="0" smtClean="0">
              <a:latin typeface="+mj-lt"/>
            </a:rPr>
            <a:t>Corporate Finance </a:t>
          </a:r>
          <a:br>
            <a:rPr lang="en-GB" sz="900" b="0" i="1" dirty="0" smtClean="0">
              <a:latin typeface="+mj-lt"/>
            </a:rPr>
          </a:br>
          <a:r>
            <a:rPr lang="en-GB" sz="900" b="0" i="1" dirty="0" smtClean="0">
              <a:latin typeface="+mj-lt"/>
            </a:rPr>
            <a:t>&amp; Development</a:t>
          </a:r>
          <a:endParaRPr lang="en-GB" sz="900" b="0" i="1" dirty="0">
            <a:latin typeface="+mj-lt"/>
          </a:endParaRPr>
        </a:p>
      </dgm:t>
    </dgm:pt>
    <dgm:pt modelId="{A1B80579-324E-484F-8AA1-A4EEB789B85E}" type="parTrans" cxnId="{70694D82-AE8E-48D8-B9A2-252C7F95995F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E10C2861-A968-411C-8D74-4C6394FE1ECF}" type="sibTrans" cxnId="{70694D82-AE8E-48D8-B9A2-252C7F95995F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84B7A967-04B7-46BF-A47E-7D1353EE80EA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n-GB" sz="800" dirty="0" smtClean="0">
              <a:solidFill>
                <a:srgbClr val="224186"/>
              </a:solidFill>
              <a:latin typeface="+mj-lt"/>
            </a:rPr>
            <a:t>Heart Management Committee</a:t>
          </a:r>
          <a:endParaRPr lang="en-GB" sz="800" dirty="0">
            <a:solidFill>
              <a:srgbClr val="224186"/>
            </a:solidFill>
            <a:latin typeface="+mj-lt"/>
          </a:endParaRPr>
        </a:p>
      </dgm:t>
    </dgm:pt>
    <dgm:pt modelId="{00D4B712-5AA0-4F56-87C1-68B23F8FA7B4}" type="parTrans" cxnId="{C4F0A3E0-A709-46E8-85D5-7A22700C92BE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E99E3A5F-7B91-4DA3-8EB3-3AFE514739EB}" type="sibTrans" cxnId="{C4F0A3E0-A709-46E8-85D5-7A22700C92BE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962E4956-C9F9-424A-BC6D-BDA481BE1F69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n-GB" sz="800" dirty="0" smtClean="0">
              <a:solidFill>
                <a:srgbClr val="224186"/>
              </a:solidFill>
              <a:latin typeface="+mj-lt"/>
            </a:rPr>
            <a:t>BCS/BHF Senior Management Group</a:t>
          </a:r>
          <a:endParaRPr lang="en-GB" sz="800" dirty="0">
            <a:solidFill>
              <a:srgbClr val="224186"/>
            </a:solidFill>
            <a:latin typeface="+mj-lt"/>
          </a:endParaRPr>
        </a:p>
      </dgm:t>
    </dgm:pt>
    <dgm:pt modelId="{3D639B66-7641-4E2D-BE0C-65F889F99AE6}" type="parTrans" cxnId="{A7681CF3-5FA2-4CB7-AEB6-A3F2196216C1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F9968BCB-DBBD-4364-9A8A-3710EA6F2B72}" type="sibTrans" cxnId="{A7681CF3-5FA2-4CB7-AEB6-A3F2196216C1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5F339B54-F24D-4574-B663-CA8E978B09F1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n-GB" sz="800" dirty="0" smtClean="0">
              <a:solidFill>
                <a:srgbClr val="224186"/>
              </a:solidFill>
              <a:latin typeface="+mj-lt"/>
            </a:rPr>
            <a:t>Joint Specialty Committee</a:t>
          </a:r>
          <a:endParaRPr lang="en-GB" sz="800" dirty="0">
            <a:solidFill>
              <a:srgbClr val="224186"/>
            </a:solidFill>
            <a:latin typeface="+mj-lt"/>
          </a:endParaRPr>
        </a:p>
      </dgm:t>
    </dgm:pt>
    <dgm:pt modelId="{48EC4639-2291-4D5F-8BAE-4DF2BE5B737A}" type="parTrans" cxnId="{5EC57931-A4A8-488E-BB25-7D985FAB3917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5B8F2E89-3B61-41A3-8EFD-591D10FCFB99}" type="sibTrans" cxnId="{5EC57931-A4A8-488E-BB25-7D985FAB3917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5CC8D880-9A72-4069-935C-50CDC98D921B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n-GB" sz="800" dirty="0" smtClean="0">
              <a:solidFill>
                <a:srgbClr val="224186"/>
              </a:solidFill>
              <a:latin typeface="+mj-lt"/>
            </a:rPr>
            <a:t>Governor GB &amp; Ireland Chapter of ACC</a:t>
          </a:r>
          <a:endParaRPr lang="en-GB" sz="800" dirty="0">
            <a:solidFill>
              <a:srgbClr val="224186"/>
            </a:solidFill>
            <a:latin typeface="+mj-lt"/>
          </a:endParaRPr>
        </a:p>
      </dgm:t>
    </dgm:pt>
    <dgm:pt modelId="{52BFCB79-7374-4830-A864-2C36E244586F}" type="parTrans" cxnId="{C9C7F093-DC1E-48BE-9C56-8C003DEF460F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FC9035B0-0737-4206-A0B2-A8BEFEECE467}" type="sibTrans" cxnId="{C9C7F093-DC1E-48BE-9C56-8C003DEF460F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0FB34206-8A3B-4D42-9CF5-A2EAB428110D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n-GB" sz="800" dirty="0" smtClean="0">
              <a:solidFill>
                <a:srgbClr val="224186"/>
              </a:solidFill>
              <a:latin typeface="+mj-lt"/>
            </a:rPr>
            <a:t>National Audit </a:t>
          </a:r>
          <a:br>
            <a:rPr lang="en-GB" sz="800" dirty="0" smtClean="0">
              <a:solidFill>
                <a:srgbClr val="224186"/>
              </a:solidFill>
              <a:latin typeface="+mj-lt"/>
            </a:rPr>
          </a:br>
          <a:r>
            <a:rPr lang="en-GB" sz="800" dirty="0" smtClean="0">
              <a:solidFill>
                <a:srgbClr val="224186"/>
              </a:solidFill>
              <a:latin typeface="+mj-lt"/>
            </a:rPr>
            <a:t>PLG</a:t>
          </a:r>
          <a:endParaRPr lang="en-GB" sz="800" dirty="0">
            <a:solidFill>
              <a:srgbClr val="224186"/>
            </a:solidFill>
            <a:latin typeface="+mj-lt"/>
          </a:endParaRPr>
        </a:p>
      </dgm:t>
    </dgm:pt>
    <dgm:pt modelId="{FF0DA9E4-F63C-441E-BF75-5C7F528E4344}" type="parTrans" cxnId="{5EE7E03A-7197-4C9E-A2EB-514725DD0B7D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7CA5D122-EAF4-4B83-B90D-AF857AC2D77B}" type="sibTrans" cxnId="{5EE7E03A-7197-4C9E-A2EB-514725DD0B7D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BC6F1300-71C8-476D-9B8A-6C5383AB9CAF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n-GB" sz="800" dirty="0" smtClean="0">
              <a:solidFill>
                <a:srgbClr val="224186"/>
              </a:solidFill>
              <a:latin typeface="+mj-lt"/>
            </a:rPr>
            <a:t>RCP Council</a:t>
          </a:r>
          <a:endParaRPr lang="en-GB" sz="800" dirty="0">
            <a:solidFill>
              <a:srgbClr val="224186"/>
            </a:solidFill>
            <a:latin typeface="+mj-lt"/>
          </a:endParaRPr>
        </a:p>
      </dgm:t>
    </dgm:pt>
    <dgm:pt modelId="{4EEB8C68-1286-49A9-8BE5-855E2C1098F8}" type="parTrans" cxnId="{2CD1C5EE-5031-4D5E-9A43-51DAACA891F7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584607E3-656A-4E76-97D5-E3C1403CC928}" type="sibTrans" cxnId="{2CD1C5EE-5031-4D5E-9A43-51DAACA891F7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B6AAE533-97DD-4108-BB2A-CEC3FC35E0EB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n-GB" sz="800" dirty="0" smtClean="0">
              <a:solidFill>
                <a:srgbClr val="224186"/>
              </a:solidFill>
              <a:latin typeface="+mj-lt"/>
            </a:rPr>
            <a:t>Professional Liaison Group NICOR</a:t>
          </a:r>
          <a:endParaRPr lang="en-GB" sz="800" dirty="0">
            <a:solidFill>
              <a:srgbClr val="224186"/>
            </a:solidFill>
            <a:latin typeface="+mj-lt"/>
          </a:endParaRPr>
        </a:p>
      </dgm:t>
    </dgm:pt>
    <dgm:pt modelId="{576C84D5-5F73-4A61-B8BF-C77E3CF62A5A}" type="parTrans" cxnId="{8D68E707-C1A8-4238-8CDA-77FA10318228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4EED5283-7D52-47B5-A187-547E0C040A85}" type="sibTrans" cxnId="{8D68E707-C1A8-4238-8CDA-77FA10318228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0079D061-E462-4CD0-98B8-4B72DFF3239E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n-GB" sz="800" dirty="0" smtClean="0">
              <a:solidFill>
                <a:srgbClr val="224186"/>
              </a:solidFill>
              <a:latin typeface="+mj-lt"/>
            </a:rPr>
            <a:t>Imaging Council</a:t>
          </a:r>
          <a:endParaRPr lang="en-GB" sz="800" dirty="0">
            <a:solidFill>
              <a:srgbClr val="224186"/>
            </a:solidFill>
            <a:latin typeface="+mj-lt"/>
          </a:endParaRPr>
        </a:p>
      </dgm:t>
    </dgm:pt>
    <dgm:pt modelId="{04CACCF2-A88A-4586-BEA3-B7E33526901C}" type="parTrans" cxnId="{7FA68093-C7A8-42FF-81A3-6A2C92996035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C485F07E-1588-427D-B148-3C41A482FEDC}" type="sibTrans" cxnId="{7FA68093-C7A8-42FF-81A3-6A2C92996035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D14DE928-1EDD-4C57-99B7-533FF68E2E3C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n-GB" sz="800" dirty="0" smtClean="0">
              <a:solidFill>
                <a:srgbClr val="224186"/>
              </a:solidFill>
              <a:latin typeface="+mj-lt"/>
            </a:rPr>
            <a:t>Regional Service Advisors (RSAs)</a:t>
          </a:r>
          <a:endParaRPr lang="en-GB" sz="800" dirty="0">
            <a:solidFill>
              <a:srgbClr val="224186"/>
            </a:solidFill>
            <a:latin typeface="+mj-lt"/>
          </a:endParaRPr>
        </a:p>
      </dgm:t>
    </dgm:pt>
    <dgm:pt modelId="{7C5D3BDC-5FD9-49C2-8B0B-2A35825E06EF}" type="parTrans" cxnId="{11E6AB38-0CE2-4B08-A685-6A3C90A6638C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27239021-0982-4566-B1DD-FE40EA185F16}" type="sibTrans" cxnId="{11E6AB38-0CE2-4B08-A685-6A3C90A6638C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F83F5240-07B0-4401-B740-6135177E1B8A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n-GB" sz="800" dirty="0" smtClean="0">
              <a:solidFill>
                <a:srgbClr val="224186"/>
              </a:solidFill>
              <a:latin typeface="+mj-lt"/>
            </a:rPr>
            <a:t>RCP Medical </a:t>
          </a:r>
          <a:br>
            <a:rPr lang="en-GB" sz="800" dirty="0" smtClean="0">
              <a:solidFill>
                <a:srgbClr val="224186"/>
              </a:solidFill>
              <a:latin typeface="+mj-lt"/>
            </a:rPr>
          </a:br>
          <a:r>
            <a:rPr lang="en-GB" sz="800" dirty="0" smtClean="0">
              <a:solidFill>
                <a:srgbClr val="224186"/>
              </a:solidFill>
              <a:latin typeface="+mj-lt"/>
            </a:rPr>
            <a:t>Specialities Committee</a:t>
          </a:r>
          <a:endParaRPr lang="en-GB" sz="800" dirty="0">
            <a:solidFill>
              <a:srgbClr val="224186"/>
            </a:solidFill>
            <a:latin typeface="+mj-lt"/>
          </a:endParaRPr>
        </a:p>
      </dgm:t>
    </dgm:pt>
    <dgm:pt modelId="{53C0158E-02D0-4157-AD49-1785989AB881}" type="parTrans" cxnId="{56C82050-C322-40E5-9AF8-66689D7C981B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CE8542F5-FB6D-49D9-9518-9B5CF7186A0B}" type="sibTrans" cxnId="{56C82050-C322-40E5-9AF8-66689D7C981B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26095818-DBB6-4603-955B-81EF7F025CE0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n-GB" sz="800" dirty="0" smtClean="0">
              <a:solidFill>
                <a:srgbClr val="224186"/>
              </a:solidFill>
              <a:latin typeface="+mj-lt"/>
            </a:rPr>
            <a:t>Digital, Communications </a:t>
          </a:r>
          <a:br>
            <a:rPr lang="en-GB" sz="800" dirty="0" smtClean="0">
              <a:solidFill>
                <a:srgbClr val="224186"/>
              </a:solidFill>
              <a:latin typeface="+mj-lt"/>
            </a:rPr>
          </a:br>
          <a:r>
            <a:rPr lang="en-GB" sz="800" dirty="0" smtClean="0">
              <a:solidFill>
                <a:srgbClr val="224186"/>
              </a:solidFill>
              <a:latin typeface="+mj-lt"/>
            </a:rPr>
            <a:t>&amp; Marketing Committee</a:t>
          </a:r>
          <a:endParaRPr lang="en-GB" sz="800" dirty="0">
            <a:solidFill>
              <a:srgbClr val="224186"/>
            </a:solidFill>
            <a:latin typeface="+mj-lt"/>
          </a:endParaRPr>
        </a:p>
      </dgm:t>
    </dgm:pt>
    <dgm:pt modelId="{9F18D35C-D492-426B-A5EC-961612CB78FE}" type="parTrans" cxnId="{D79FC792-CED0-403D-85CA-87027DE9EB1F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C3B565B5-60A0-4D36-AB1F-8E4368FD313D}" type="sibTrans" cxnId="{D79FC792-CED0-403D-85CA-87027DE9EB1F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C0E1BBD3-A090-4CCE-BD5A-11823327FA86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n-GB" sz="800" dirty="0" smtClean="0">
              <a:solidFill>
                <a:srgbClr val="224186"/>
              </a:solidFill>
              <a:latin typeface="+mj-lt"/>
            </a:rPr>
            <a:t>Digital Project Oversight Group</a:t>
          </a:r>
          <a:endParaRPr lang="en-GB" sz="800" dirty="0">
            <a:solidFill>
              <a:srgbClr val="224186"/>
            </a:solidFill>
            <a:latin typeface="+mj-lt"/>
          </a:endParaRPr>
        </a:p>
      </dgm:t>
    </dgm:pt>
    <dgm:pt modelId="{0623C806-12AF-4A9A-A0E0-DBC35AAAF30C}" type="parTrans" cxnId="{83B4B3A1-8CA0-4DB7-BFA3-1B3242B4ED0D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EEF9BE76-945B-4DF5-81C4-840F4793BE73}" type="sibTrans" cxnId="{83B4B3A1-8CA0-4DB7-BFA3-1B3242B4ED0D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504EC207-6077-4156-A27C-8A1F751C3CA9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n-GB" sz="800" dirty="0" smtClean="0">
              <a:solidFill>
                <a:srgbClr val="224186"/>
              </a:solidFill>
              <a:latin typeface="+mj-lt"/>
            </a:rPr>
            <a:t>Training Committee</a:t>
          </a:r>
          <a:endParaRPr lang="en-GB" sz="800" dirty="0">
            <a:solidFill>
              <a:srgbClr val="224186"/>
            </a:solidFill>
            <a:latin typeface="+mj-lt"/>
          </a:endParaRPr>
        </a:p>
      </dgm:t>
    </dgm:pt>
    <dgm:pt modelId="{73AF3A9D-9402-416F-A6DE-6D889D3696BC}" type="parTrans" cxnId="{10EA5904-5669-4252-8D36-C1FC26B7B7F7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386B8684-842D-4840-A2F0-C9E5C8C23218}" type="sibTrans" cxnId="{10EA5904-5669-4252-8D36-C1FC26B7B7F7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98574DBF-D6E5-4E41-A014-0C697E53B994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n-GB" sz="800" dirty="0" smtClean="0">
              <a:solidFill>
                <a:srgbClr val="224186"/>
              </a:solidFill>
              <a:latin typeface="+mj-lt"/>
            </a:rPr>
            <a:t>Clinical Standards Committee</a:t>
          </a:r>
          <a:endParaRPr lang="en-GB" sz="800" dirty="0">
            <a:solidFill>
              <a:srgbClr val="224186"/>
            </a:solidFill>
            <a:latin typeface="+mj-lt"/>
          </a:endParaRPr>
        </a:p>
      </dgm:t>
    </dgm:pt>
    <dgm:pt modelId="{05BA24E3-AE50-4104-954D-1D74AAD8E789}" type="parTrans" cxnId="{34405E03-5F7C-4546-8FDE-9464F9B30230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5FF888A2-6C80-4744-9A3B-FFF35100AFE4}" type="sibTrans" cxnId="{34405E03-5F7C-4546-8FDE-9464F9B30230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3E87E0BB-F0B3-422F-A722-CD970C5DC919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n-GB" sz="800" dirty="0" smtClean="0">
              <a:solidFill>
                <a:srgbClr val="224186"/>
              </a:solidFill>
              <a:latin typeface="+mj-lt"/>
            </a:rPr>
            <a:t>Guidelines &amp; Practice Committee</a:t>
          </a:r>
          <a:endParaRPr lang="en-GB" sz="800" dirty="0">
            <a:solidFill>
              <a:srgbClr val="224186"/>
            </a:solidFill>
            <a:latin typeface="+mj-lt"/>
          </a:endParaRPr>
        </a:p>
      </dgm:t>
    </dgm:pt>
    <dgm:pt modelId="{F886FFAB-1723-4636-B5BC-AAA7447EB827}" type="parTrans" cxnId="{D43D3F97-F8C8-4F6B-83D9-6EC45AB94A16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C0F53877-BDF3-413B-956C-86199BAEE311}" type="sibTrans" cxnId="{D43D3F97-F8C8-4F6B-83D9-6EC45AB94A16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4B7E08B0-F7AA-44B3-808E-4FFFB142E0BD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n-GB" sz="800" smtClean="0">
              <a:solidFill>
                <a:srgbClr val="224186"/>
              </a:solidFill>
              <a:latin typeface="+mj-lt"/>
            </a:rPr>
            <a:t>Conference Programme </a:t>
          </a:r>
          <a:r>
            <a:rPr lang="en-GB" sz="800" dirty="0" smtClean="0">
              <a:solidFill>
                <a:srgbClr val="224186"/>
              </a:solidFill>
              <a:latin typeface="+mj-lt"/>
            </a:rPr>
            <a:t>Committee</a:t>
          </a:r>
          <a:endParaRPr lang="en-GB" sz="800" dirty="0">
            <a:solidFill>
              <a:srgbClr val="224186"/>
            </a:solidFill>
            <a:latin typeface="+mj-lt"/>
          </a:endParaRPr>
        </a:p>
      </dgm:t>
    </dgm:pt>
    <dgm:pt modelId="{E8078F20-8407-429E-9BDA-14FB7EF9AE2C}" type="parTrans" cxnId="{BBE0B470-C06D-4F4E-BF3A-F70372216C12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BB100429-B428-46F0-ABF1-1F91B5FD8B3D}" type="sibTrans" cxnId="{BBE0B470-C06D-4F4E-BF3A-F70372216C12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81C73E37-FAE0-4B25-A069-BD4868B8F4FC}">
      <dgm:prSet custT="1"/>
      <dgm:spPr>
        <a:solidFill>
          <a:srgbClr val="B9CDE5"/>
        </a:solidFill>
      </dgm:spPr>
      <dgm:t>
        <a:bodyPr/>
        <a:lstStyle/>
        <a:p>
          <a:pPr algn="ctr"/>
          <a:r>
            <a:rPr lang="en-GB" sz="800" dirty="0" smtClean="0">
              <a:solidFill>
                <a:srgbClr val="224186"/>
              </a:solidFill>
              <a:latin typeface="+mj-lt"/>
            </a:rPr>
            <a:t>Education Committee</a:t>
          </a:r>
          <a:endParaRPr lang="en-GB" sz="800" dirty="0">
            <a:solidFill>
              <a:srgbClr val="224186"/>
            </a:solidFill>
            <a:latin typeface="+mj-lt"/>
          </a:endParaRPr>
        </a:p>
      </dgm:t>
    </dgm:pt>
    <dgm:pt modelId="{31BB8258-E745-4742-9E39-BD1C94A5F9F7}" type="parTrans" cxnId="{C936CC35-ED55-4B08-8478-E4493BD99B85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07361549-966B-4507-939A-E38A7DB15C84}" type="sibTrans" cxnId="{C936CC35-ED55-4B08-8478-E4493BD99B85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68D78CC0-D45D-40B2-8069-4F4E7E85D0BF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n-GB" sz="800" dirty="0" smtClean="0">
              <a:solidFill>
                <a:srgbClr val="224186"/>
              </a:solidFill>
              <a:latin typeface="+mj-lt"/>
            </a:rPr>
            <a:t>Conference Logistics </a:t>
          </a:r>
          <a:br>
            <a:rPr lang="en-GB" sz="800" dirty="0" smtClean="0">
              <a:solidFill>
                <a:srgbClr val="224186"/>
              </a:solidFill>
              <a:latin typeface="+mj-lt"/>
            </a:rPr>
          </a:br>
          <a:r>
            <a:rPr lang="en-GB" sz="800" dirty="0" smtClean="0">
              <a:solidFill>
                <a:srgbClr val="224186"/>
              </a:solidFill>
              <a:latin typeface="+mj-lt"/>
            </a:rPr>
            <a:t>&amp; Oversight </a:t>
          </a:r>
          <a:br>
            <a:rPr lang="en-GB" sz="800" dirty="0" smtClean="0">
              <a:solidFill>
                <a:srgbClr val="224186"/>
              </a:solidFill>
              <a:latin typeface="+mj-lt"/>
            </a:rPr>
          </a:br>
          <a:r>
            <a:rPr lang="en-GB" sz="800" dirty="0" smtClean="0">
              <a:solidFill>
                <a:srgbClr val="224186"/>
              </a:solidFill>
              <a:latin typeface="+mj-lt"/>
            </a:rPr>
            <a:t>Committee</a:t>
          </a:r>
          <a:endParaRPr lang="en-GB" sz="800" dirty="0">
            <a:solidFill>
              <a:srgbClr val="224186"/>
            </a:solidFill>
            <a:latin typeface="+mj-lt"/>
          </a:endParaRPr>
        </a:p>
      </dgm:t>
    </dgm:pt>
    <dgm:pt modelId="{07072F22-1BB2-4FAF-BB39-F5B7BCC7A198}" type="parTrans" cxnId="{7A1C3E3D-D5CD-47A8-8424-88AB4A64B1EB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8BD52809-A5EA-40EB-9733-5E5B68CFA3B5}" type="sibTrans" cxnId="{7A1C3E3D-D5CD-47A8-8424-88AB4A64B1EB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A808451F-925A-4213-B9DD-11D87FB5F4E8}">
      <dgm:prSet custT="1"/>
      <dgm:spPr>
        <a:solidFill>
          <a:srgbClr val="B9CDE5"/>
        </a:solidFill>
      </dgm:spPr>
      <dgm:t>
        <a:bodyPr/>
        <a:lstStyle/>
        <a:p>
          <a:pPr algn="ctr"/>
          <a:r>
            <a:rPr lang="en-GB" sz="800" dirty="0" smtClean="0">
              <a:solidFill>
                <a:srgbClr val="224186"/>
              </a:solidFill>
              <a:latin typeface="+mj-lt"/>
            </a:rPr>
            <a:t>Finance Committee</a:t>
          </a:r>
          <a:endParaRPr lang="en-GB" sz="800" dirty="0">
            <a:solidFill>
              <a:srgbClr val="224186"/>
            </a:solidFill>
            <a:latin typeface="+mj-lt"/>
          </a:endParaRPr>
        </a:p>
      </dgm:t>
    </dgm:pt>
    <dgm:pt modelId="{4DE0964C-11F3-4444-A6C3-19088A72C4DC}" type="parTrans" cxnId="{9DF7AD53-32BC-4144-B1DD-19807EB6859C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1048776F-6635-4084-AF8F-426B5FBA9773}" type="sibTrans" cxnId="{9DF7AD53-32BC-4144-B1DD-19807EB6859C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73866E95-6CCB-41E7-B26F-B83D318DA052}" type="asst">
      <dgm:prSet phldrT="[Text]" custT="1"/>
      <dgm:spPr>
        <a:solidFill>
          <a:srgbClr val="284C9C"/>
        </a:solidFill>
      </dgm:spPr>
      <dgm:t>
        <a:bodyPr/>
        <a:lstStyle/>
        <a:p>
          <a:pPr algn="ctr"/>
          <a:r>
            <a:rPr lang="en-GB" sz="1000" b="0" dirty="0" smtClean="0">
              <a:latin typeface="+mj-lt"/>
            </a:rPr>
            <a:t>Executive</a:t>
          </a:r>
          <a:r>
            <a:rPr lang="en-GB" sz="900" dirty="0" smtClean="0">
              <a:latin typeface="+mj-lt"/>
            </a:rPr>
            <a:t/>
          </a:r>
          <a:br>
            <a:rPr lang="en-GB" sz="900" dirty="0" smtClean="0">
              <a:latin typeface="+mj-lt"/>
            </a:rPr>
          </a:br>
          <a:r>
            <a:rPr lang="en-GB" sz="800" i="1" dirty="0" smtClean="0">
              <a:latin typeface="+mj-lt"/>
            </a:rPr>
            <a:t>(Chair – President) </a:t>
          </a:r>
          <a:endParaRPr lang="en-GB" sz="900" i="1" dirty="0">
            <a:latin typeface="+mj-lt"/>
          </a:endParaRPr>
        </a:p>
      </dgm:t>
    </dgm:pt>
    <dgm:pt modelId="{4EDFEE7B-8F1F-4C53-A9B0-6704293B4C86}" type="sibTrans" cxnId="{DA82D244-E71A-4B71-89A5-058D0C737E81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84AA7B78-6242-4564-B3D1-604D8FA44C83}" type="parTrans" cxnId="{DA82D244-E71A-4B71-89A5-058D0C737E81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F132BE8E-4A59-487B-9A28-78945178EDA5}" type="asst">
      <dgm:prSet custT="1"/>
      <dgm:spPr>
        <a:solidFill>
          <a:srgbClr val="284C9C"/>
        </a:solidFill>
      </dgm:spPr>
      <dgm:t>
        <a:bodyPr lIns="36000" rIns="36000"/>
        <a:lstStyle/>
        <a:p>
          <a:pPr algn="ctr"/>
          <a:r>
            <a:rPr lang="en-GB" sz="1000" b="0" dirty="0" smtClean="0">
              <a:latin typeface="+mj-lt"/>
              <a:ea typeface="Verdana" charset="0"/>
              <a:cs typeface="Verdana" charset="0"/>
            </a:rPr>
            <a:t>Board</a:t>
          </a:r>
          <a:r>
            <a:rPr lang="en-GB" sz="900" b="0" dirty="0" smtClean="0">
              <a:latin typeface="+mj-lt"/>
              <a:ea typeface="Verdana" charset="0"/>
              <a:cs typeface="Verdana" charset="0"/>
            </a:rPr>
            <a:t> </a:t>
          </a:r>
          <a:r>
            <a:rPr lang="en-GB" sz="900" dirty="0" smtClean="0">
              <a:latin typeface="+mj-lt"/>
              <a:ea typeface="Verdana" charset="0"/>
              <a:cs typeface="Verdana" charset="0"/>
            </a:rPr>
            <a:t/>
          </a:r>
          <a:br>
            <a:rPr lang="en-GB" sz="900" dirty="0" smtClean="0">
              <a:latin typeface="+mj-lt"/>
              <a:ea typeface="Verdana" charset="0"/>
              <a:cs typeface="Verdana" charset="0"/>
            </a:rPr>
          </a:br>
          <a:r>
            <a:rPr lang="en-GB" sz="800" i="1" dirty="0" smtClean="0">
              <a:latin typeface="+mj-lt"/>
              <a:ea typeface="Verdana" charset="0"/>
              <a:cs typeface="Verdana" charset="0"/>
            </a:rPr>
            <a:t>(Chair </a:t>
          </a:r>
          <a:r>
            <a:rPr lang="mr-IN" sz="800" i="1" dirty="0" smtClean="0">
              <a:latin typeface="+mj-lt"/>
              <a:ea typeface="Verdana" charset="0"/>
              <a:cs typeface="Verdana" charset="0"/>
            </a:rPr>
            <a:t>–</a:t>
          </a:r>
          <a:r>
            <a:rPr lang="en-GB" sz="800" i="1" dirty="0" smtClean="0">
              <a:latin typeface="+mj-lt"/>
              <a:ea typeface="Verdana" charset="0"/>
              <a:cs typeface="Verdana" charset="0"/>
            </a:rPr>
            <a:t> President)</a:t>
          </a:r>
          <a:r>
            <a:rPr lang="en-GB" sz="900" dirty="0" smtClean="0">
              <a:latin typeface="+mj-lt"/>
              <a:ea typeface="Verdana" charset="0"/>
              <a:cs typeface="Verdana" charset="0"/>
            </a:rPr>
            <a:t/>
          </a:r>
          <a:br>
            <a:rPr lang="en-GB" sz="900" dirty="0" smtClean="0">
              <a:latin typeface="+mj-lt"/>
              <a:ea typeface="Verdana" charset="0"/>
              <a:cs typeface="Verdana" charset="0"/>
            </a:rPr>
          </a:br>
          <a:r>
            <a:rPr lang="en-GB" sz="800" b="0" i="1" dirty="0" smtClean="0">
              <a:latin typeface="+mj-lt"/>
              <a:ea typeface="Verdana" charset="0"/>
              <a:cs typeface="Verdana" charset="0"/>
            </a:rPr>
            <a:t>Trustees &amp; Non-Executives</a:t>
          </a:r>
          <a:endParaRPr lang="en-GB" sz="800" b="0" i="1" dirty="0">
            <a:latin typeface="+mj-lt"/>
          </a:endParaRPr>
        </a:p>
      </dgm:t>
    </dgm:pt>
    <dgm:pt modelId="{00E4B0E0-944B-42F1-924F-9A3D4B4B761D}" type="parTrans" cxnId="{F0EF06C1-8369-439D-9199-B77BB1F83E23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498ECC7A-CBA6-4A37-A820-127A6EE68F1F}" type="sibTrans" cxnId="{F0EF06C1-8369-439D-9199-B77BB1F83E23}">
      <dgm:prSet/>
      <dgm:spPr/>
      <dgm:t>
        <a:bodyPr/>
        <a:lstStyle/>
        <a:p>
          <a:pPr algn="ctr"/>
          <a:endParaRPr lang="en-GB" sz="800">
            <a:latin typeface="+mj-lt"/>
          </a:endParaRPr>
        </a:p>
      </dgm:t>
    </dgm:pt>
    <dgm:pt modelId="{B1E8DCE7-A7FD-4E94-A998-7114B6BF1CF1}" type="asst">
      <dgm:prSet custT="1"/>
      <dgm:spPr>
        <a:solidFill>
          <a:srgbClr val="284C9C"/>
        </a:solidFill>
      </dgm:spPr>
      <dgm:t>
        <a:bodyPr/>
        <a:lstStyle/>
        <a:p>
          <a:r>
            <a:rPr lang="en-GB" sz="1000" b="0" dirty="0" smtClean="0">
              <a:latin typeface="+mj-lt"/>
              <a:ea typeface="Verdana" charset="0"/>
              <a:cs typeface="Verdana" charset="0"/>
            </a:rPr>
            <a:t>Council</a:t>
          </a:r>
          <a:r>
            <a:rPr lang="en-GB" sz="1000" b="1" dirty="0" smtClean="0">
              <a:latin typeface="+mj-lt"/>
              <a:ea typeface="Verdana" charset="0"/>
              <a:cs typeface="Verdana" charset="0"/>
            </a:rPr>
            <a:t> </a:t>
          </a:r>
          <a:r>
            <a:rPr lang="en-GB" sz="900" dirty="0" smtClean="0">
              <a:latin typeface="+mj-lt"/>
              <a:ea typeface="Verdana" charset="0"/>
              <a:cs typeface="Verdana" charset="0"/>
            </a:rPr>
            <a:t/>
          </a:r>
          <a:br>
            <a:rPr lang="en-GB" sz="900" dirty="0" smtClean="0">
              <a:latin typeface="+mj-lt"/>
              <a:ea typeface="Verdana" charset="0"/>
              <a:cs typeface="Verdana" charset="0"/>
            </a:rPr>
          </a:br>
          <a:r>
            <a:rPr lang="en-GB" sz="800" i="1" dirty="0" smtClean="0">
              <a:latin typeface="+mj-lt"/>
              <a:ea typeface="Verdana" charset="0"/>
              <a:cs typeface="Verdana" charset="0"/>
            </a:rPr>
            <a:t>(Chair </a:t>
          </a:r>
          <a:r>
            <a:rPr lang="mr-IN" sz="800" i="1" dirty="0" smtClean="0">
              <a:latin typeface="+mj-lt"/>
              <a:ea typeface="Verdana" charset="0"/>
              <a:cs typeface="Verdana" charset="0"/>
            </a:rPr>
            <a:t>–</a:t>
          </a:r>
          <a:r>
            <a:rPr lang="en-GB" sz="800" i="1" dirty="0" smtClean="0">
              <a:latin typeface="+mj-lt"/>
              <a:ea typeface="Verdana" charset="0"/>
              <a:cs typeface="Verdana" charset="0"/>
            </a:rPr>
            <a:t> President)</a:t>
          </a:r>
          <a:endParaRPr lang="en-GB" sz="800" dirty="0"/>
        </a:p>
      </dgm:t>
    </dgm:pt>
    <dgm:pt modelId="{C3B36FF8-FAEA-4D1B-B063-5FC133D3E28A}" type="parTrans" cxnId="{90A675AA-836A-4224-BACA-21D58DBEBA15}">
      <dgm:prSet/>
      <dgm:spPr/>
      <dgm:t>
        <a:bodyPr/>
        <a:lstStyle/>
        <a:p>
          <a:endParaRPr lang="en-GB"/>
        </a:p>
      </dgm:t>
    </dgm:pt>
    <dgm:pt modelId="{EE74C728-E892-4DC4-834E-6A185752E9F1}" type="sibTrans" cxnId="{90A675AA-836A-4224-BACA-21D58DBEBA15}">
      <dgm:prSet/>
      <dgm:spPr/>
      <dgm:t>
        <a:bodyPr/>
        <a:lstStyle/>
        <a:p>
          <a:endParaRPr lang="en-GB"/>
        </a:p>
      </dgm:t>
    </dgm:pt>
    <dgm:pt modelId="{E2FFD9DC-07D9-43ED-982C-EC6B341E89AF}" type="asst">
      <dgm:prSet custT="1"/>
      <dgm:spPr>
        <a:solidFill>
          <a:srgbClr val="B9CDE5"/>
        </a:solidFill>
      </dgm:spPr>
      <dgm:t>
        <a:bodyPr/>
        <a:lstStyle/>
        <a:p>
          <a:r>
            <a:rPr lang="en-GB" sz="800" dirty="0" smtClean="0">
              <a:solidFill>
                <a:srgbClr val="224186"/>
              </a:solidFill>
              <a:latin typeface="+mj-lt"/>
            </a:rPr>
            <a:t>Investment Committee</a:t>
          </a:r>
          <a:endParaRPr lang="en-GB" sz="800" dirty="0">
            <a:solidFill>
              <a:srgbClr val="224186"/>
            </a:solidFill>
            <a:latin typeface="+mj-lt"/>
          </a:endParaRPr>
        </a:p>
      </dgm:t>
    </dgm:pt>
    <dgm:pt modelId="{4D1D0299-F1C1-4077-A883-E84ED3614C02}" type="parTrans" cxnId="{AE91195B-1A0F-41D9-B4C4-CF2E7C446C57}">
      <dgm:prSet/>
      <dgm:spPr/>
      <dgm:t>
        <a:bodyPr/>
        <a:lstStyle/>
        <a:p>
          <a:endParaRPr lang="en-GB"/>
        </a:p>
      </dgm:t>
    </dgm:pt>
    <dgm:pt modelId="{BDDDA0C0-1546-45D0-954E-8E518980A974}" type="sibTrans" cxnId="{AE91195B-1A0F-41D9-B4C4-CF2E7C446C57}">
      <dgm:prSet/>
      <dgm:spPr/>
      <dgm:t>
        <a:bodyPr/>
        <a:lstStyle/>
        <a:p>
          <a:endParaRPr lang="en-GB"/>
        </a:p>
      </dgm:t>
    </dgm:pt>
    <dgm:pt modelId="{845B0E1E-C733-4749-991D-6949546C5D74}">
      <dgm:prSet custT="1"/>
      <dgm:spPr>
        <a:solidFill>
          <a:srgbClr val="B9CDE5"/>
        </a:solidFill>
      </dgm:spPr>
      <dgm:t>
        <a:bodyPr/>
        <a:lstStyle/>
        <a:p>
          <a:r>
            <a:rPr lang="en-US" sz="800" dirty="0" smtClean="0">
              <a:solidFill>
                <a:srgbClr val="224186"/>
              </a:solidFill>
              <a:latin typeface="+mj-lt"/>
            </a:rPr>
            <a:t>Archive Committee</a:t>
          </a:r>
          <a:endParaRPr lang="en-GB" sz="800" dirty="0">
            <a:solidFill>
              <a:srgbClr val="224186"/>
            </a:solidFill>
            <a:latin typeface="+mj-lt"/>
          </a:endParaRPr>
        </a:p>
      </dgm:t>
    </dgm:pt>
    <dgm:pt modelId="{018EECA2-6AF1-4F1B-839D-A87AC3ADCE38}" type="parTrans" cxnId="{721FBD82-233F-4F16-9541-19D09DA844DC}">
      <dgm:prSet/>
      <dgm:spPr/>
      <dgm:t>
        <a:bodyPr/>
        <a:lstStyle/>
        <a:p>
          <a:endParaRPr lang="en-GB"/>
        </a:p>
      </dgm:t>
    </dgm:pt>
    <dgm:pt modelId="{6FA4E43A-70C2-40D2-AB6D-C78BFE233661}" type="sibTrans" cxnId="{721FBD82-233F-4F16-9541-19D09DA844DC}">
      <dgm:prSet/>
      <dgm:spPr/>
      <dgm:t>
        <a:bodyPr/>
        <a:lstStyle/>
        <a:p>
          <a:endParaRPr lang="en-GB"/>
        </a:p>
      </dgm:t>
    </dgm:pt>
    <dgm:pt modelId="{CFE5EEEC-58C8-4A7C-B26D-DB968DF489CA}" type="pres">
      <dgm:prSet presAssocID="{950605ED-DF22-4856-943D-2E277B3360E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EA025A07-6D25-4D60-8974-069E9A876CC4}" type="pres">
      <dgm:prSet presAssocID="{F132BE8E-4A59-487B-9A28-78945178EDA5}" presName="hierRoot1" presStyleCnt="0">
        <dgm:presLayoutVars>
          <dgm:hierBranch val="init"/>
        </dgm:presLayoutVars>
      </dgm:prSet>
      <dgm:spPr/>
    </dgm:pt>
    <dgm:pt modelId="{244E9444-15E3-4197-A92D-0560F458A192}" type="pres">
      <dgm:prSet presAssocID="{F132BE8E-4A59-487B-9A28-78945178EDA5}" presName="rootComposite1" presStyleCnt="0"/>
      <dgm:spPr/>
    </dgm:pt>
    <dgm:pt modelId="{A6806D2A-531E-4DD2-8DB1-2878D5B9E342}" type="pres">
      <dgm:prSet presAssocID="{F132BE8E-4A59-487B-9A28-78945178EDA5}" presName="rootText1" presStyleLbl="node0" presStyleIdx="0" presStyleCnt="2" custScaleX="182858" custScaleY="168916" custLinFactX="-100000" custLinFactNeighborX="-191198" custLinFactNeighborY="4212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4869DE2-7D7D-4263-BFF0-6E17D612BF6D}" type="pres">
      <dgm:prSet presAssocID="{F132BE8E-4A59-487B-9A28-78945178EDA5}" presName="rootConnector1" presStyleLbl="asst0" presStyleIdx="0" presStyleCnt="1"/>
      <dgm:spPr/>
      <dgm:t>
        <a:bodyPr/>
        <a:lstStyle/>
        <a:p>
          <a:endParaRPr lang="en-GB"/>
        </a:p>
      </dgm:t>
    </dgm:pt>
    <dgm:pt modelId="{83FEE1CB-5168-4E52-B88A-DE803BCB9396}" type="pres">
      <dgm:prSet presAssocID="{F132BE8E-4A59-487B-9A28-78945178EDA5}" presName="hierChild2" presStyleCnt="0"/>
      <dgm:spPr/>
    </dgm:pt>
    <dgm:pt modelId="{880A49C5-0F78-416E-A7B1-03F3493D9A1A}" type="pres">
      <dgm:prSet presAssocID="{F132BE8E-4A59-487B-9A28-78945178EDA5}" presName="hierChild3" presStyleCnt="0"/>
      <dgm:spPr/>
    </dgm:pt>
    <dgm:pt modelId="{98BD0CC0-AC1A-4043-BAD7-68DD856B5EB1}" type="pres">
      <dgm:prSet presAssocID="{84AA7B78-6242-4564-B3D1-604D8FA44C83}" presName="Name111" presStyleLbl="parChTrans1D2" presStyleIdx="0" presStyleCnt="1"/>
      <dgm:spPr/>
      <dgm:t>
        <a:bodyPr/>
        <a:lstStyle/>
        <a:p>
          <a:endParaRPr lang="en-GB"/>
        </a:p>
      </dgm:t>
    </dgm:pt>
    <dgm:pt modelId="{C788AEC3-AD78-436B-820F-FC50776E8661}" type="pres">
      <dgm:prSet presAssocID="{73866E95-6CCB-41E7-B26F-B83D318DA052}" presName="hierRoot3" presStyleCnt="0">
        <dgm:presLayoutVars>
          <dgm:hierBranch val="init"/>
        </dgm:presLayoutVars>
      </dgm:prSet>
      <dgm:spPr/>
    </dgm:pt>
    <dgm:pt modelId="{6ED8F75C-3C98-4001-B87D-FE9CEFA8188F}" type="pres">
      <dgm:prSet presAssocID="{73866E95-6CCB-41E7-B26F-B83D318DA052}" presName="rootComposite3" presStyleCnt="0"/>
      <dgm:spPr/>
    </dgm:pt>
    <dgm:pt modelId="{6AEFDDDF-A1C5-4B31-96A8-F805383FD8D8}" type="pres">
      <dgm:prSet presAssocID="{73866E95-6CCB-41E7-B26F-B83D318DA052}" presName="rootText3" presStyleLbl="asst0" presStyleIdx="0" presStyleCnt="1" custScaleX="151002" custScaleY="133912" custLinFactNeighborX="-74484" custLinFactNeighborY="-1812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4C3E665-CEAF-4081-A5E7-E7DB772AD92F}" type="pres">
      <dgm:prSet presAssocID="{73866E95-6CCB-41E7-B26F-B83D318DA052}" presName="rootConnector3" presStyleLbl="asst0" presStyleIdx="0" presStyleCnt="1"/>
      <dgm:spPr/>
      <dgm:t>
        <a:bodyPr/>
        <a:lstStyle/>
        <a:p>
          <a:endParaRPr lang="en-GB"/>
        </a:p>
      </dgm:t>
    </dgm:pt>
    <dgm:pt modelId="{764AFBD4-2695-486F-8553-AFD7ADD838B1}" type="pres">
      <dgm:prSet presAssocID="{73866E95-6CCB-41E7-B26F-B83D318DA052}" presName="hierChild6" presStyleCnt="0"/>
      <dgm:spPr/>
    </dgm:pt>
    <dgm:pt modelId="{6D6EA54E-8A5D-4D71-BFDE-AE7C8414821E}" type="pres">
      <dgm:prSet presAssocID="{0E5B53E3-4888-4552-AD6C-14C5393FF65F}" presName="Name37" presStyleLbl="parChTrans1D3" presStyleIdx="0" presStyleCnt="6"/>
      <dgm:spPr/>
      <dgm:t>
        <a:bodyPr/>
        <a:lstStyle/>
        <a:p>
          <a:endParaRPr lang="en-GB"/>
        </a:p>
      </dgm:t>
    </dgm:pt>
    <dgm:pt modelId="{4A383EA1-656D-4A48-B216-3C74C9A0E02F}" type="pres">
      <dgm:prSet presAssocID="{7F289D6C-279D-43EA-83AF-6C952B21B723}" presName="hierRoot2" presStyleCnt="0">
        <dgm:presLayoutVars>
          <dgm:hierBranch val="init"/>
        </dgm:presLayoutVars>
      </dgm:prSet>
      <dgm:spPr/>
    </dgm:pt>
    <dgm:pt modelId="{674F4102-5DF3-4635-BE5A-9DC0C134B115}" type="pres">
      <dgm:prSet presAssocID="{7F289D6C-279D-43EA-83AF-6C952B21B723}" presName="rootComposite" presStyleCnt="0"/>
      <dgm:spPr/>
    </dgm:pt>
    <dgm:pt modelId="{E28DE2F1-FA0A-4D78-ACBC-3985EC81584F}" type="pres">
      <dgm:prSet presAssocID="{7F289D6C-279D-43EA-83AF-6C952B21B723}" presName="rootText" presStyleLbl="node3" presStyleIdx="0" presStyleCnt="6" custScaleX="139171" custScaleY="114402" custLinFactNeighborX="-1104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5287116-847F-4F22-BF88-B42D4D7CC8A1}" type="pres">
      <dgm:prSet presAssocID="{7F289D6C-279D-43EA-83AF-6C952B21B723}" presName="rootConnector" presStyleLbl="node3" presStyleIdx="0" presStyleCnt="6"/>
      <dgm:spPr/>
      <dgm:t>
        <a:bodyPr/>
        <a:lstStyle/>
        <a:p>
          <a:endParaRPr lang="en-GB"/>
        </a:p>
      </dgm:t>
    </dgm:pt>
    <dgm:pt modelId="{287364C2-48E1-4A93-B0E9-69D3B69C1BA8}" type="pres">
      <dgm:prSet presAssocID="{7F289D6C-279D-43EA-83AF-6C952B21B723}" presName="hierChild4" presStyleCnt="0"/>
      <dgm:spPr/>
    </dgm:pt>
    <dgm:pt modelId="{7C3F222E-9AE1-4F26-97BF-6F7E0873A658}" type="pres">
      <dgm:prSet presAssocID="{00D4B712-5AA0-4F56-87C1-68B23F8FA7B4}" presName="Name37" presStyleLbl="parChTrans1D4" presStyleIdx="0" presStyleCnt="21"/>
      <dgm:spPr/>
      <dgm:t>
        <a:bodyPr/>
        <a:lstStyle/>
        <a:p>
          <a:endParaRPr lang="en-GB"/>
        </a:p>
      </dgm:t>
    </dgm:pt>
    <dgm:pt modelId="{AE450059-2DC1-490B-B460-D1FD32ECD5DB}" type="pres">
      <dgm:prSet presAssocID="{84B7A967-04B7-46BF-A47E-7D1353EE80EA}" presName="hierRoot2" presStyleCnt="0">
        <dgm:presLayoutVars>
          <dgm:hierBranch val="init"/>
        </dgm:presLayoutVars>
      </dgm:prSet>
      <dgm:spPr/>
    </dgm:pt>
    <dgm:pt modelId="{DBA72D5B-46ED-457A-B858-6939729434F1}" type="pres">
      <dgm:prSet presAssocID="{84B7A967-04B7-46BF-A47E-7D1353EE80EA}" presName="rootComposite" presStyleCnt="0"/>
      <dgm:spPr/>
    </dgm:pt>
    <dgm:pt modelId="{094A289C-8310-447B-9EF0-4B1A45E556C6}" type="pres">
      <dgm:prSet presAssocID="{84B7A967-04B7-46BF-A47E-7D1353EE80EA}" presName="rootText" presStyleLbl="node4" presStyleIdx="0" presStyleCnt="20" custScaleX="143210" custLinFactNeighborX="-11238" custLinFactNeighborY="1319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47E1607-3CCA-4432-9A37-F624011E9348}" type="pres">
      <dgm:prSet presAssocID="{84B7A967-04B7-46BF-A47E-7D1353EE80EA}" presName="rootConnector" presStyleLbl="node4" presStyleIdx="0" presStyleCnt="20"/>
      <dgm:spPr/>
      <dgm:t>
        <a:bodyPr/>
        <a:lstStyle/>
        <a:p>
          <a:endParaRPr lang="en-GB"/>
        </a:p>
      </dgm:t>
    </dgm:pt>
    <dgm:pt modelId="{AF087122-ABB1-4731-AEF0-7471A1CCFC2C}" type="pres">
      <dgm:prSet presAssocID="{84B7A967-04B7-46BF-A47E-7D1353EE80EA}" presName="hierChild4" presStyleCnt="0"/>
      <dgm:spPr/>
    </dgm:pt>
    <dgm:pt modelId="{24E59909-3CB1-4ADB-ADEA-05233A4CDC1E}" type="pres">
      <dgm:prSet presAssocID="{84B7A967-04B7-46BF-A47E-7D1353EE80EA}" presName="hierChild5" presStyleCnt="0"/>
      <dgm:spPr/>
    </dgm:pt>
    <dgm:pt modelId="{AF7F1657-C8B3-42E4-9F7F-BDEA980C5E36}" type="pres">
      <dgm:prSet presAssocID="{3D639B66-7641-4E2D-BE0C-65F889F99AE6}" presName="Name37" presStyleLbl="parChTrans1D4" presStyleIdx="1" presStyleCnt="21"/>
      <dgm:spPr/>
      <dgm:t>
        <a:bodyPr/>
        <a:lstStyle/>
        <a:p>
          <a:endParaRPr lang="en-GB"/>
        </a:p>
      </dgm:t>
    </dgm:pt>
    <dgm:pt modelId="{99CC75A3-4279-4F5A-9933-92D5325C5E46}" type="pres">
      <dgm:prSet presAssocID="{962E4956-C9F9-424A-BC6D-BDA481BE1F69}" presName="hierRoot2" presStyleCnt="0">
        <dgm:presLayoutVars>
          <dgm:hierBranch val="init"/>
        </dgm:presLayoutVars>
      </dgm:prSet>
      <dgm:spPr/>
    </dgm:pt>
    <dgm:pt modelId="{FB4A3620-ABF3-4D1E-8C4C-CC3158842A67}" type="pres">
      <dgm:prSet presAssocID="{962E4956-C9F9-424A-BC6D-BDA481BE1F69}" presName="rootComposite" presStyleCnt="0"/>
      <dgm:spPr/>
    </dgm:pt>
    <dgm:pt modelId="{E89845DA-50E6-48CA-8B70-5B5347198ADF}" type="pres">
      <dgm:prSet presAssocID="{962E4956-C9F9-424A-BC6D-BDA481BE1F69}" presName="rootText" presStyleLbl="node4" presStyleIdx="1" presStyleCnt="20" custScaleX="143210" custLinFactNeighborX="-11238" custLinFactNeighborY="1319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E18E095-5D30-492A-B769-136767279535}" type="pres">
      <dgm:prSet presAssocID="{962E4956-C9F9-424A-BC6D-BDA481BE1F69}" presName="rootConnector" presStyleLbl="node4" presStyleIdx="1" presStyleCnt="20"/>
      <dgm:spPr/>
      <dgm:t>
        <a:bodyPr/>
        <a:lstStyle/>
        <a:p>
          <a:endParaRPr lang="en-GB"/>
        </a:p>
      </dgm:t>
    </dgm:pt>
    <dgm:pt modelId="{4E61D1E6-A8FD-4882-8678-8B4F56DE4DCE}" type="pres">
      <dgm:prSet presAssocID="{962E4956-C9F9-424A-BC6D-BDA481BE1F69}" presName="hierChild4" presStyleCnt="0"/>
      <dgm:spPr/>
    </dgm:pt>
    <dgm:pt modelId="{27A6B4A1-6540-499E-AA33-087D5B04A932}" type="pres">
      <dgm:prSet presAssocID="{962E4956-C9F9-424A-BC6D-BDA481BE1F69}" presName="hierChild5" presStyleCnt="0"/>
      <dgm:spPr/>
    </dgm:pt>
    <dgm:pt modelId="{A62A90D0-7BA5-42DD-976C-7458A510F27E}" type="pres">
      <dgm:prSet presAssocID="{48EC4639-2291-4D5F-8BAE-4DF2BE5B737A}" presName="Name37" presStyleLbl="parChTrans1D4" presStyleIdx="2" presStyleCnt="21"/>
      <dgm:spPr/>
      <dgm:t>
        <a:bodyPr/>
        <a:lstStyle/>
        <a:p>
          <a:endParaRPr lang="en-GB"/>
        </a:p>
      </dgm:t>
    </dgm:pt>
    <dgm:pt modelId="{F1C95DA6-35C6-4CF2-AB24-84F617CB8EAC}" type="pres">
      <dgm:prSet presAssocID="{5F339B54-F24D-4574-B663-CA8E978B09F1}" presName="hierRoot2" presStyleCnt="0">
        <dgm:presLayoutVars>
          <dgm:hierBranch val="init"/>
        </dgm:presLayoutVars>
      </dgm:prSet>
      <dgm:spPr/>
    </dgm:pt>
    <dgm:pt modelId="{EC6018FB-D943-4D80-9668-9BEC74C4F2ED}" type="pres">
      <dgm:prSet presAssocID="{5F339B54-F24D-4574-B663-CA8E978B09F1}" presName="rootComposite" presStyleCnt="0"/>
      <dgm:spPr/>
    </dgm:pt>
    <dgm:pt modelId="{E220896F-722E-481E-B775-CF9936AA0047}" type="pres">
      <dgm:prSet presAssocID="{5F339B54-F24D-4574-B663-CA8E978B09F1}" presName="rootText" presStyleLbl="node4" presStyleIdx="2" presStyleCnt="20" custScaleX="143210" custLinFactNeighborX="-11238" custLinFactNeighborY="1319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A1CD747-B5E5-496F-9796-82D54391B12C}" type="pres">
      <dgm:prSet presAssocID="{5F339B54-F24D-4574-B663-CA8E978B09F1}" presName="rootConnector" presStyleLbl="node4" presStyleIdx="2" presStyleCnt="20"/>
      <dgm:spPr/>
      <dgm:t>
        <a:bodyPr/>
        <a:lstStyle/>
        <a:p>
          <a:endParaRPr lang="en-GB"/>
        </a:p>
      </dgm:t>
    </dgm:pt>
    <dgm:pt modelId="{3B2E6414-84E7-4EAC-8141-E21C8AF6795E}" type="pres">
      <dgm:prSet presAssocID="{5F339B54-F24D-4574-B663-CA8E978B09F1}" presName="hierChild4" presStyleCnt="0"/>
      <dgm:spPr/>
    </dgm:pt>
    <dgm:pt modelId="{AAF23A6F-7399-4371-A2CF-FCCC85F6C2CE}" type="pres">
      <dgm:prSet presAssocID="{5F339B54-F24D-4574-B663-CA8E978B09F1}" presName="hierChild5" presStyleCnt="0"/>
      <dgm:spPr/>
    </dgm:pt>
    <dgm:pt modelId="{318970A6-0ECB-47EC-A581-9242EE2A18FA}" type="pres">
      <dgm:prSet presAssocID="{52BFCB79-7374-4830-A864-2C36E244586F}" presName="Name37" presStyleLbl="parChTrans1D4" presStyleIdx="3" presStyleCnt="21"/>
      <dgm:spPr/>
      <dgm:t>
        <a:bodyPr/>
        <a:lstStyle/>
        <a:p>
          <a:endParaRPr lang="en-GB"/>
        </a:p>
      </dgm:t>
    </dgm:pt>
    <dgm:pt modelId="{00A29D23-B4DB-4D1B-A2D5-31F79B523705}" type="pres">
      <dgm:prSet presAssocID="{5CC8D880-9A72-4069-935C-50CDC98D921B}" presName="hierRoot2" presStyleCnt="0">
        <dgm:presLayoutVars>
          <dgm:hierBranch val="init"/>
        </dgm:presLayoutVars>
      </dgm:prSet>
      <dgm:spPr/>
    </dgm:pt>
    <dgm:pt modelId="{E025A43F-5BA7-427E-9CEF-EDF52ADD0C4C}" type="pres">
      <dgm:prSet presAssocID="{5CC8D880-9A72-4069-935C-50CDC98D921B}" presName="rootComposite" presStyleCnt="0"/>
      <dgm:spPr/>
    </dgm:pt>
    <dgm:pt modelId="{D31DCDBE-7209-4A67-8009-5B81D524C955}" type="pres">
      <dgm:prSet presAssocID="{5CC8D880-9A72-4069-935C-50CDC98D921B}" presName="rootText" presStyleLbl="node4" presStyleIdx="3" presStyleCnt="20" custScaleX="141346" custLinFactNeighborX="-11238" custLinFactNeighborY="1319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C9B3738-2265-4DFF-85B2-8D52E27766BD}" type="pres">
      <dgm:prSet presAssocID="{5CC8D880-9A72-4069-935C-50CDC98D921B}" presName="rootConnector" presStyleLbl="node4" presStyleIdx="3" presStyleCnt="20"/>
      <dgm:spPr/>
      <dgm:t>
        <a:bodyPr/>
        <a:lstStyle/>
        <a:p>
          <a:endParaRPr lang="en-GB"/>
        </a:p>
      </dgm:t>
    </dgm:pt>
    <dgm:pt modelId="{81F19AA3-27F2-487F-896B-C1237AB89634}" type="pres">
      <dgm:prSet presAssocID="{5CC8D880-9A72-4069-935C-50CDC98D921B}" presName="hierChild4" presStyleCnt="0"/>
      <dgm:spPr/>
    </dgm:pt>
    <dgm:pt modelId="{FD296808-E0B7-42CA-8F72-EB4543BC71F5}" type="pres">
      <dgm:prSet presAssocID="{5CC8D880-9A72-4069-935C-50CDC98D921B}" presName="hierChild5" presStyleCnt="0"/>
      <dgm:spPr/>
    </dgm:pt>
    <dgm:pt modelId="{E29A2EF3-0D47-4EF6-97E3-CF76B4CA20BB}" type="pres">
      <dgm:prSet presAssocID="{FF0DA9E4-F63C-441E-BF75-5C7F528E4344}" presName="Name37" presStyleLbl="parChTrans1D4" presStyleIdx="4" presStyleCnt="21"/>
      <dgm:spPr/>
      <dgm:t>
        <a:bodyPr/>
        <a:lstStyle/>
        <a:p>
          <a:endParaRPr lang="en-GB"/>
        </a:p>
      </dgm:t>
    </dgm:pt>
    <dgm:pt modelId="{DAB37C0A-C4DA-47A8-A6B0-7BE1F1598504}" type="pres">
      <dgm:prSet presAssocID="{0FB34206-8A3B-4D42-9CF5-A2EAB428110D}" presName="hierRoot2" presStyleCnt="0">
        <dgm:presLayoutVars>
          <dgm:hierBranch val="init"/>
        </dgm:presLayoutVars>
      </dgm:prSet>
      <dgm:spPr/>
    </dgm:pt>
    <dgm:pt modelId="{A809D6D8-7E39-4CF4-BE6B-69DFDD247B7D}" type="pres">
      <dgm:prSet presAssocID="{0FB34206-8A3B-4D42-9CF5-A2EAB428110D}" presName="rootComposite" presStyleCnt="0"/>
      <dgm:spPr/>
    </dgm:pt>
    <dgm:pt modelId="{97C75108-A9BB-4722-949C-6FEAEE132189}" type="pres">
      <dgm:prSet presAssocID="{0FB34206-8A3B-4D42-9CF5-A2EAB428110D}" presName="rootText" presStyleLbl="node4" presStyleIdx="4" presStyleCnt="20" custScaleX="127403" custLinFactNeighborX="-11238" custLinFactNeighborY="1319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3FB6156-8F45-4DCD-8480-7E2E485414E2}" type="pres">
      <dgm:prSet presAssocID="{0FB34206-8A3B-4D42-9CF5-A2EAB428110D}" presName="rootConnector" presStyleLbl="node4" presStyleIdx="4" presStyleCnt="20"/>
      <dgm:spPr/>
      <dgm:t>
        <a:bodyPr/>
        <a:lstStyle/>
        <a:p>
          <a:endParaRPr lang="en-GB"/>
        </a:p>
      </dgm:t>
    </dgm:pt>
    <dgm:pt modelId="{ED113992-3EFC-4E3F-8027-25F24B2E0DB5}" type="pres">
      <dgm:prSet presAssocID="{0FB34206-8A3B-4D42-9CF5-A2EAB428110D}" presName="hierChild4" presStyleCnt="0"/>
      <dgm:spPr/>
    </dgm:pt>
    <dgm:pt modelId="{8E1DE9E0-BC5A-4121-B2F0-73C80B4A9A10}" type="pres">
      <dgm:prSet presAssocID="{0FB34206-8A3B-4D42-9CF5-A2EAB428110D}" presName="hierChild5" presStyleCnt="0"/>
      <dgm:spPr/>
    </dgm:pt>
    <dgm:pt modelId="{566839A3-D0E6-4FE2-97B2-B2E832C91A0F}" type="pres">
      <dgm:prSet presAssocID="{4EEB8C68-1286-49A9-8BE5-855E2C1098F8}" presName="Name37" presStyleLbl="parChTrans1D4" presStyleIdx="5" presStyleCnt="21"/>
      <dgm:spPr/>
      <dgm:t>
        <a:bodyPr/>
        <a:lstStyle/>
        <a:p>
          <a:endParaRPr lang="en-GB"/>
        </a:p>
      </dgm:t>
    </dgm:pt>
    <dgm:pt modelId="{0964F4EE-DAC5-4A77-9A37-DEF19EC961ED}" type="pres">
      <dgm:prSet presAssocID="{BC6F1300-71C8-476D-9B8A-6C5383AB9CAF}" presName="hierRoot2" presStyleCnt="0">
        <dgm:presLayoutVars>
          <dgm:hierBranch val="init"/>
        </dgm:presLayoutVars>
      </dgm:prSet>
      <dgm:spPr/>
    </dgm:pt>
    <dgm:pt modelId="{BE4DE478-1A57-4ED5-8CF0-B2F6021DC0B2}" type="pres">
      <dgm:prSet presAssocID="{BC6F1300-71C8-476D-9B8A-6C5383AB9CAF}" presName="rootComposite" presStyleCnt="0"/>
      <dgm:spPr/>
    </dgm:pt>
    <dgm:pt modelId="{5B7B0A88-F8C2-4B93-9A1E-4E700B2E7B46}" type="pres">
      <dgm:prSet presAssocID="{BC6F1300-71C8-476D-9B8A-6C5383AB9CAF}" presName="rootText" presStyleLbl="node4" presStyleIdx="5" presStyleCnt="20" custScaleX="127403" custLinFactNeighborX="-11238" custLinFactNeighborY="1319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0A3E4C1-54F3-47DE-A6BC-1C5885F06A23}" type="pres">
      <dgm:prSet presAssocID="{BC6F1300-71C8-476D-9B8A-6C5383AB9CAF}" presName="rootConnector" presStyleLbl="node4" presStyleIdx="5" presStyleCnt="20"/>
      <dgm:spPr/>
      <dgm:t>
        <a:bodyPr/>
        <a:lstStyle/>
        <a:p>
          <a:endParaRPr lang="en-GB"/>
        </a:p>
      </dgm:t>
    </dgm:pt>
    <dgm:pt modelId="{1EC37B93-16A3-4B2D-B440-B9EA60A3776F}" type="pres">
      <dgm:prSet presAssocID="{BC6F1300-71C8-476D-9B8A-6C5383AB9CAF}" presName="hierChild4" presStyleCnt="0"/>
      <dgm:spPr/>
    </dgm:pt>
    <dgm:pt modelId="{94C16263-49D0-4AAB-A86B-AA9339685DD5}" type="pres">
      <dgm:prSet presAssocID="{BC6F1300-71C8-476D-9B8A-6C5383AB9CAF}" presName="hierChild5" presStyleCnt="0"/>
      <dgm:spPr/>
    </dgm:pt>
    <dgm:pt modelId="{45F7E8A8-7AEF-4F98-B076-8C406FB8049D}" type="pres">
      <dgm:prSet presAssocID="{576C84D5-5F73-4A61-B8BF-C77E3CF62A5A}" presName="Name37" presStyleLbl="parChTrans1D4" presStyleIdx="6" presStyleCnt="21"/>
      <dgm:spPr/>
      <dgm:t>
        <a:bodyPr/>
        <a:lstStyle/>
        <a:p>
          <a:endParaRPr lang="en-GB"/>
        </a:p>
      </dgm:t>
    </dgm:pt>
    <dgm:pt modelId="{2336DDE3-E465-468B-BF7A-126C4DB5E230}" type="pres">
      <dgm:prSet presAssocID="{B6AAE533-97DD-4108-BB2A-CEC3FC35E0EB}" presName="hierRoot2" presStyleCnt="0">
        <dgm:presLayoutVars>
          <dgm:hierBranch val="init"/>
        </dgm:presLayoutVars>
      </dgm:prSet>
      <dgm:spPr/>
    </dgm:pt>
    <dgm:pt modelId="{50ECE88E-4CAD-4FB1-A216-DD1145B2E33A}" type="pres">
      <dgm:prSet presAssocID="{B6AAE533-97DD-4108-BB2A-CEC3FC35E0EB}" presName="rootComposite" presStyleCnt="0"/>
      <dgm:spPr/>
    </dgm:pt>
    <dgm:pt modelId="{CE2508B6-63EA-497F-B48F-9D5C08A137A6}" type="pres">
      <dgm:prSet presAssocID="{B6AAE533-97DD-4108-BB2A-CEC3FC35E0EB}" presName="rootText" presStyleLbl="node4" presStyleIdx="6" presStyleCnt="20" custScaleX="125144" custScaleY="102256" custLinFactNeighborX="-11238" custLinFactNeighborY="1319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8C1EADF-F6DD-471F-BB9B-DB5C8C0CC2FE}" type="pres">
      <dgm:prSet presAssocID="{B6AAE533-97DD-4108-BB2A-CEC3FC35E0EB}" presName="rootConnector" presStyleLbl="node4" presStyleIdx="6" presStyleCnt="20"/>
      <dgm:spPr/>
      <dgm:t>
        <a:bodyPr/>
        <a:lstStyle/>
        <a:p>
          <a:endParaRPr lang="en-GB"/>
        </a:p>
      </dgm:t>
    </dgm:pt>
    <dgm:pt modelId="{7EFA00AA-9AC1-4ED4-89AC-077B17F1CC11}" type="pres">
      <dgm:prSet presAssocID="{B6AAE533-97DD-4108-BB2A-CEC3FC35E0EB}" presName="hierChild4" presStyleCnt="0"/>
      <dgm:spPr/>
    </dgm:pt>
    <dgm:pt modelId="{AA09CDC2-BEE2-44E8-B337-A33411054B14}" type="pres">
      <dgm:prSet presAssocID="{B6AAE533-97DD-4108-BB2A-CEC3FC35E0EB}" presName="hierChild5" presStyleCnt="0"/>
      <dgm:spPr/>
    </dgm:pt>
    <dgm:pt modelId="{F83B88FC-CCA1-4F08-A0DD-4A6BD12E261C}" type="pres">
      <dgm:prSet presAssocID="{7F289D6C-279D-43EA-83AF-6C952B21B723}" presName="hierChild5" presStyleCnt="0"/>
      <dgm:spPr/>
    </dgm:pt>
    <dgm:pt modelId="{9560CE73-6303-4854-837A-18ABCEF91624}" type="pres">
      <dgm:prSet presAssocID="{D7C68346-2E9B-4CF2-97CB-6E3F3255FEAE}" presName="Name37" presStyleLbl="parChTrans1D3" presStyleIdx="1" presStyleCnt="6"/>
      <dgm:spPr/>
      <dgm:t>
        <a:bodyPr/>
        <a:lstStyle/>
        <a:p>
          <a:endParaRPr lang="en-GB"/>
        </a:p>
      </dgm:t>
    </dgm:pt>
    <dgm:pt modelId="{D75C05BB-3126-40DE-A57A-46668D91780E}" type="pres">
      <dgm:prSet presAssocID="{7DF6AFCC-AEB3-4560-ACC6-D6030BABD237}" presName="hierRoot2" presStyleCnt="0">
        <dgm:presLayoutVars>
          <dgm:hierBranch val="init"/>
        </dgm:presLayoutVars>
      </dgm:prSet>
      <dgm:spPr/>
    </dgm:pt>
    <dgm:pt modelId="{35DADE5F-9AF4-4965-9398-BAC6204236C2}" type="pres">
      <dgm:prSet presAssocID="{7DF6AFCC-AEB3-4560-ACC6-D6030BABD237}" presName="rootComposite" presStyleCnt="0"/>
      <dgm:spPr/>
    </dgm:pt>
    <dgm:pt modelId="{03E77B40-98A3-4083-8037-31C6B5D7AF20}" type="pres">
      <dgm:prSet presAssocID="{7DF6AFCC-AEB3-4560-ACC6-D6030BABD237}" presName="rootText" presStyleLbl="node3" presStyleIdx="1" presStyleCnt="6" custScaleX="141567" custScaleY="11440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5690BC8-0F06-4832-BF1E-C291A7135D7C}" type="pres">
      <dgm:prSet presAssocID="{7DF6AFCC-AEB3-4560-ACC6-D6030BABD237}" presName="rootConnector" presStyleLbl="node3" presStyleIdx="1" presStyleCnt="6"/>
      <dgm:spPr/>
      <dgm:t>
        <a:bodyPr/>
        <a:lstStyle/>
        <a:p>
          <a:endParaRPr lang="en-GB"/>
        </a:p>
      </dgm:t>
    </dgm:pt>
    <dgm:pt modelId="{40FC56DD-33AC-4530-9312-AA4E5D2AD986}" type="pres">
      <dgm:prSet presAssocID="{7DF6AFCC-AEB3-4560-ACC6-D6030BABD237}" presName="hierChild4" presStyleCnt="0"/>
      <dgm:spPr/>
    </dgm:pt>
    <dgm:pt modelId="{9C791EED-2229-4E7F-9A76-3275CEBA645C}" type="pres">
      <dgm:prSet presAssocID="{04CACCF2-A88A-4586-BEA3-B7E33526901C}" presName="Name37" presStyleLbl="parChTrans1D4" presStyleIdx="7" presStyleCnt="21"/>
      <dgm:spPr/>
      <dgm:t>
        <a:bodyPr/>
        <a:lstStyle/>
        <a:p>
          <a:endParaRPr lang="en-GB"/>
        </a:p>
      </dgm:t>
    </dgm:pt>
    <dgm:pt modelId="{A4FAC26E-11D0-4CB4-A335-C8A968A7ACA8}" type="pres">
      <dgm:prSet presAssocID="{0079D061-E462-4CD0-98B8-4B72DFF3239E}" presName="hierRoot2" presStyleCnt="0">
        <dgm:presLayoutVars>
          <dgm:hierBranch val="init"/>
        </dgm:presLayoutVars>
      </dgm:prSet>
      <dgm:spPr/>
    </dgm:pt>
    <dgm:pt modelId="{2AF8ED7F-DEB4-4248-88F0-5FFACAC24249}" type="pres">
      <dgm:prSet presAssocID="{0079D061-E462-4CD0-98B8-4B72DFF3239E}" presName="rootComposite" presStyleCnt="0"/>
      <dgm:spPr/>
    </dgm:pt>
    <dgm:pt modelId="{83DAADCC-1482-4EEC-ABC6-A515F23754BA}" type="pres">
      <dgm:prSet presAssocID="{0079D061-E462-4CD0-98B8-4B72DFF3239E}" presName="rootText" presStyleLbl="node4" presStyleIdx="7" presStyleCnt="20" custScaleX="124538" custLinFactNeighborY="1112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AA3A532-D8EE-45A9-94D8-BD7495FDCE26}" type="pres">
      <dgm:prSet presAssocID="{0079D061-E462-4CD0-98B8-4B72DFF3239E}" presName="rootConnector" presStyleLbl="node4" presStyleIdx="7" presStyleCnt="20"/>
      <dgm:spPr/>
      <dgm:t>
        <a:bodyPr/>
        <a:lstStyle/>
        <a:p>
          <a:endParaRPr lang="en-GB"/>
        </a:p>
      </dgm:t>
    </dgm:pt>
    <dgm:pt modelId="{54FBF802-F944-4860-B424-9B803416A4C7}" type="pres">
      <dgm:prSet presAssocID="{0079D061-E462-4CD0-98B8-4B72DFF3239E}" presName="hierChild4" presStyleCnt="0"/>
      <dgm:spPr/>
    </dgm:pt>
    <dgm:pt modelId="{A89D4CD0-E8A9-4784-BB3C-0AC831FC3845}" type="pres">
      <dgm:prSet presAssocID="{0079D061-E462-4CD0-98B8-4B72DFF3239E}" presName="hierChild5" presStyleCnt="0"/>
      <dgm:spPr/>
    </dgm:pt>
    <dgm:pt modelId="{BE37DD98-3348-4099-8642-F0980610806E}" type="pres">
      <dgm:prSet presAssocID="{7C5D3BDC-5FD9-49C2-8B0B-2A35825E06EF}" presName="Name37" presStyleLbl="parChTrans1D4" presStyleIdx="8" presStyleCnt="21"/>
      <dgm:spPr/>
      <dgm:t>
        <a:bodyPr/>
        <a:lstStyle/>
        <a:p>
          <a:endParaRPr lang="en-GB"/>
        </a:p>
      </dgm:t>
    </dgm:pt>
    <dgm:pt modelId="{E0797446-5032-4B9E-9108-73D6E862F77D}" type="pres">
      <dgm:prSet presAssocID="{D14DE928-1EDD-4C57-99B7-533FF68E2E3C}" presName="hierRoot2" presStyleCnt="0">
        <dgm:presLayoutVars>
          <dgm:hierBranch val="init"/>
        </dgm:presLayoutVars>
      </dgm:prSet>
      <dgm:spPr/>
    </dgm:pt>
    <dgm:pt modelId="{94497F1D-FA84-401A-8FA8-B04EAA6F00C0}" type="pres">
      <dgm:prSet presAssocID="{D14DE928-1EDD-4C57-99B7-533FF68E2E3C}" presName="rootComposite" presStyleCnt="0"/>
      <dgm:spPr/>
    </dgm:pt>
    <dgm:pt modelId="{CEFF9F20-3C1A-4FB0-868F-A867C2D37BE9}" type="pres">
      <dgm:prSet presAssocID="{D14DE928-1EDD-4C57-99B7-533FF68E2E3C}" presName="rootText" presStyleLbl="node4" presStyleIdx="8" presStyleCnt="20" custScaleX="15595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4059F11-B19C-4464-873D-D89E50019E9A}" type="pres">
      <dgm:prSet presAssocID="{D14DE928-1EDD-4C57-99B7-533FF68E2E3C}" presName="rootConnector" presStyleLbl="node4" presStyleIdx="8" presStyleCnt="20"/>
      <dgm:spPr/>
      <dgm:t>
        <a:bodyPr/>
        <a:lstStyle/>
        <a:p>
          <a:endParaRPr lang="en-GB"/>
        </a:p>
      </dgm:t>
    </dgm:pt>
    <dgm:pt modelId="{D4DAD11C-02A8-4C5C-927B-291BDFBFC242}" type="pres">
      <dgm:prSet presAssocID="{D14DE928-1EDD-4C57-99B7-533FF68E2E3C}" presName="hierChild4" presStyleCnt="0"/>
      <dgm:spPr/>
    </dgm:pt>
    <dgm:pt modelId="{E194FAFD-6654-4D8C-BB8E-44888D8E09A7}" type="pres">
      <dgm:prSet presAssocID="{D14DE928-1EDD-4C57-99B7-533FF68E2E3C}" presName="hierChild5" presStyleCnt="0"/>
      <dgm:spPr/>
    </dgm:pt>
    <dgm:pt modelId="{C90C9AA3-9FD0-4A27-BBDA-EBBA6D0A750A}" type="pres">
      <dgm:prSet presAssocID="{53C0158E-02D0-4157-AD49-1785989AB881}" presName="Name37" presStyleLbl="parChTrans1D4" presStyleIdx="9" presStyleCnt="21"/>
      <dgm:spPr/>
      <dgm:t>
        <a:bodyPr/>
        <a:lstStyle/>
        <a:p>
          <a:endParaRPr lang="en-GB"/>
        </a:p>
      </dgm:t>
    </dgm:pt>
    <dgm:pt modelId="{2F5E787D-5A21-42B5-B8E7-1F11C1D3B5F7}" type="pres">
      <dgm:prSet presAssocID="{F83F5240-07B0-4401-B740-6135177E1B8A}" presName="hierRoot2" presStyleCnt="0">
        <dgm:presLayoutVars>
          <dgm:hierBranch val="init"/>
        </dgm:presLayoutVars>
      </dgm:prSet>
      <dgm:spPr/>
    </dgm:pt>
    <dgm:pt modelId="{A94A2AED-4D19-41DA-B44A-9C1564450B1D}" type="pres">
      <dgm:prSet presAssocID="{F83F5240-07B0-4401-B740-6135177E1B8A}" presName="rootComposite" presStyleCnt="0"/>
      <dgm:spPr/>
    </dgm:pt>
    <dgm:pt modelId="{9F52AA79-1D93-4C19-BB0B-02DF08DEDC2B}" type="pres">
      <dgm:prSet presAssocID="{F83F5240-07B0-4401-B740-6135177E1B8A}" presName="rootText" presStyleLbl="node4" presStyleIdx="9" presStyleCnt="20" custScaleX="16046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19D7086-0990-4073-92BA-1666B47A31AA}" type="pres">
      <dgm:prSet presAssocID="{F83F5240-07B0-4401-B740-6135177E1B8A}" presName="rootConnector" presStyleLbl="node4" presStyleIdx="9" presStyleCnt="20"/>
      <dgm:spPr/>
      <dgm:t>
        <a:bodyPr/>
        <a:lstStyle/>
        <a:p>
          <a:endParaRPr lang="en-GB"/>
        </a:p>
      </dgm:t>
    </dgm:pt>
    <dgm:pt modelId="{D8D71289-E5ED-411B-8F8D-D6E8E54D5DEE}" type="pres">
      <dgm:prSet presAssocID="{F83F5240-07B0-4401-B740-6135177E1B8A}" presName="hierChild4" presStyleCnt="0"/>
      <dgm:spPr/>
    </dgm:pt>
    <dgm:pt modelId="{967705D1-06A0-4A03-9295-E8CFF1213FFA}" type="pres">
      <dgm:prSet presAssocID="{F83F5240-07B0-4401-B740-6135177E1B8A}" presName="hierChild5" presStyleCnt="0"/>
      <dgm:spPr/>
    </dgm:pt>
    <dgm:pt modelId="{82ABC1EC-B92B-4E9D-BEDA-4A789CAB1E47}" type="pres">
      <dgm:prSet presAssocID="{9F18D35C-D492-426B-A5EC-961612CB78FE}" presName="Name37" presStyleLbl="parChTrans1D4" presStyleIdx="10" presStyleCnt="21"/>
      <dgm:spPr/>
      <dgm:t>
        <a:bodyPr/>
        <a:lstStyle/>
        <a:p>
          <a:endParaRPr lang="en-GB"/>
        </a:p>
      </dgm:t>
    </dgm:pt>
    <dgm:pt modelId="{1A4BEFC2-6431-4708-9BA5-056FECBD7563}" type="pres">
      <dgm:prSet presAssocID="{26095818-DBB6-4603-955B-81EF7F025CE0}" presName="hierRoot2" presStyleCnt="0">
        <dgm:presLayoutVars>
          <dgm:hierBranch val="init"/>
        </dgm:presLayoutVars>
      </dgm:prSet>
      <dgm:spPr/>
    </dgm:pt>
    <dgm:pt modelId="{D6BBE817-0F33-47D7-8505-BBE339F6619D}" type="pres">
      <dgm:prSet presAssocID="{26095818-DBB6-4603-955B-81EF7F025CE0}" presName="rootComposite" presStyleCnt="0"/>
      <dgm:spPr/>
    </dgm:pt>
    <dgm:pt modelId="{F98B3E69-5B67-468D-9171-71F4217B6442}" type="pres">
      <dgm:prSet presAssocID="{26095818-DBB6-4603-955B-81EF7F025CE0}" presName="rootText" presStyleLbl="node4" presStyleIdx="10" presStyleCnt="20" custScaleX="17175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4ACA708-5C6E-448E-B6BF-9131F680C10D}" type="pres">
      <dgm:prSet presAssocID="{26095818-DBB6-4603-955B-81EF7F025CE0}" presName="rootConnector" presStyleLbl="node4" presStyleIdx="10" presStyleCnt="20"/>
      <dgm:spPr/>
      <dgm:t>
        <a:bodyPr/>
        <a:lstStyle/>
        <a:p>
          <a:endParaRPr lang="en-GB"/>
        </a:p>
      </dgm:t>
    </dgm:pt>
    <dgm:pt modelId="{12912AFE-71C6-4ADF-AC78-4464D2193886}" type="pres">
      <dgm:prSet presAssocID="{26095818-DBB6-4603-955B-81EF7F025CE0}" presName="hierChild4" presStyleCnt="0"/>
      <dgm:spPr/>
    </dgm:pt>
    <dgm:pt modelId="{E46C1D86-C483-466F-93B2-7FD216180C81}" type="pres">
      <dgm:prSet presAssocID="{26095818-DBB6-4603-955B-81EF7F025CE0}" presName="hierChild5" presStyleCnt="0"/>
      <dgm:spPr/>
    </dgm:pt>
    <dgm:pt modelId="{8EA34B95-5446-4B42-BDCC-EBBB0734762B}" type="pres">
      <dgm:prSet presAssocID="{0623C806-12AF-4A9A-A0E0-DBC35AAAF30C}" presName="Name37" presStyleLbl="parChTrans1D4" presStyleIdx="11" presStyleCnt="21"/>
      <dgm:spPr/>
      <dgm:t>
        <a:bodyPr/>
        <a:lstStyle/>
        <a:p>
          <a:endParaRPr lang="en-GB"/>
        </a:p>
      </dgm:t>
    </dgm:pt>
    <dgm:pt modelId="{BBBFE175-51F8-44B9-ABA9-0AA29B29B00E}" type="pres">
      <dgm:prSet presAssocID="{C0E1BBD3-A090-4CCE-BD5A-11823327FA86}" presName="hierRoot2" presStyleCnt="0">
        <dgm:presLayoutVars>
          <dgm:hierBranch val="init"/>
        </dgm:presLayoutVars>
      </dgm:prSet>
      <dgm:spPr/>
    </dgm:pt>
    <dgm:pt modelId="{69A5B7DD-C438-4B5E-AECA-C571FEC14C98}" type="pres">
      <dgm:prSet presAssocID="{C0E1BBD3-A090-4CCE-BD5A-11823327FA86}" presName="rootComposite" presStyleCnt="0"/>
      <dgm:spPr/>
    </dgm:pt>
    <dgm:pt modelId="{9D6060BC-B157-4A3E-8BBF-72A584EB57BA}" type="pres">
      <dgm:prSet presAssocID="{C0E1BBD3-A090-4CCE-BD5A-11823327FA86}" presName="rootText" presStyleLbl="node4" presStyleIdx="11" presStyleCnt="20" custScaleX="14917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3A1B83D-589E-42B6-B4F5-8B634703636B}" type="pres">
      <dgm:prSet presAssocID="{C0E1BBD3-A090-4CCE-BD5A-11823327FA86}" presName="rootConnector" presStyleLbl="node4" presStyleIdx="11" presStyleCnt="20"/>
      <dgm:spPr/>
      <dgm:t>
        <a:bodyPr/>
        <a:lstStyle/>
        <a:p>
          <a:endParaRPr lang="en-GB"/>
        </a:p>
      </dgm:t>
    </dgm:pt>
    <dgm:pt modelId="{3821AAEF-9093-4753-B255-BB94CA157095}" type="pres">
      <dgm:prSet presAssocID="{C0E1BBD3-A090-4CCE-BD5A-11823327FA86}" presName="hierChild4" presStyleCnt="0"/>
      <dgm:spPr/>
    </dgm:pt>
    <dgm:pt modelId="{03C765F6-1B34-42DA-A8A4-9B87C85659FF}" type="pres">
      <dgm:prSet presAssocID="{C0E1BBD3-A090-4CCE-BD5A-11823327FA86}" presName="hierChild5" presStyleCnt="0"/>
      <dgm:spPr/>
    </dgm:pt>
    <dgm:pt modelId="{E1B69BA0-0B54-45FD-AAEA-64A83A3ADDE1}" type="pres">
      <dgm:prSet presAssocID="{7DF6AFCC-AEB3-4560-ACC6-D6030BABD237}" presName="hierChild5" presStyleCnt="0"/>
      <dgm:spPr/>
    </dgm:pt>
    <dgm:pt modelId="{2117E249-671D-46F4-A74F-BEC188390783}" type="pres">
      <dgm:prSet presAssocID="{BBFB629C-D078-4A02-A6A8-8C7A6190F4DD}" presName="Name37" presStyleLbl="parChTrans1D3" presStyleIdx="2" presStyleCnt="6"/>
      <dgm:spPr/>
      <dgm:t>
        <a:bodyPr/>
        <a:lstStyle/>
        <a:p>
          <a:endParaRPr lang="en-GB"/>
        </a:p>
      </dgm:t>
    </dgm:pt>
    <dgm:pt modelId="{6AA11BD9-6EC9-4080-8890-A9DBB4C63A96}" type="pres">
      <dgm:prSet presAssocID="{4966A754-7D33-484D-909F-BABD4E69E373}" presName="hierRoot2" presStyleCnt="0">
        <dgm:presLayoutVars>
          <dgm:hierBranch val="init"/>
        </dgm:presLayoutVars>
      </dgm:prSet>
      <dgm:spPr/>
    </dgm:pt>
    <dgm:pt modelId="{E54CF5D0-E0CA-437C-B41D-DE86BDFCF42F}" type="pres">
      <dgm:prSet presAssocID="{4966A754-7D33-484D-909F-BABD4E69E373}" presName="rootComposite" presStyleCnt="0"/>
      <dgm:spPr/>
    </dgm:pt>
    <dgm:pt modelId="{FA8662CF-E547-43FA-8848-6851976C647B}" type="pres">
      <dgm:prSet presAssocID="{4966A754-7D33-484D-909F-BABD4E69E373}" presName="rootText" presStyleLbl="node3" presStyleIdx="2" presStyleCnt="6" custScaleX="129963" custScaleY="11440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18EE31A-271C-40D2-B98F-1FF9C26757CE}" type="pres">
      <dgm:prSet presAssocID="{4966A754-7D33-484D-909F-BABD4E69E373}" presName="rootConnector" presStyleLbl="node3" presStyleIdx="2" presStyleCnt="6"/>
      <dgm:spPr/>
      <dgm:t>
        <a:bodyPr/>
        <a:lstStyle/>
        <a:p>
          <a:endParaRPr lang="en-GB"/>
        </a:p>
      </dgm:t>
    </dgm:pt>
    <dgm:pt modelId="{D3D0A464-BE96-4776-AD07-5FFC3F840334}" type="pres">
      <dgm:prSet presAssocID="{4966A754-7D33-484D-909F-BABD4E69E373}" presName="hierChild4" presStyleCnt="0"/>
      <dgm:spPr/>
    </dgm:pt>
    <dgm:pt modelId="{7284256B-25D7-423C-ACB1-438A41011806}" type="pres">
      <dgm:prSet presAssocID="{73AF3A9D-9402-416F-A6DE-6D889D3696BC}" presName="Name37" presStyleLbl="parChTrans1D4" presStyleIdx="12" presStyleCnt="21"/>
      <dgm:spPr/>
      <dgm:t>
        <a:bodyPr/>
        <a:lstStyle/>
        <a:p>
          <a:endParaRPr lang="en-GB"/>
        </a:p>
      </dgm:t>
    </dgm:pt>
    <dgm:pt modelId="{7FEC0569-4109-4A0D-A4DC-BB5DD8D6113E}" type="pres">
      <dgm:prSet presAssocID="{504EC207-6077-4156-A27C-8A1F751C3CA9}" presName="hierRoot2" presStyleCnt="0">
        <dgm:presLayoutVars>
          <dgm:hierBranch val="init"/>
        </dgm:presLayoutVars>
      </dgm:prSet>
      <dgm:spPr/>
    </dgm:pt>
    <dgm:pt modelId="{5AD671F0-0914-4820-A2CD-F449969CABB3}" type="pres">
      <dgm:prSet presAssocID="{504EC207-6077-4156-A27C-8A1F751C3CA9}" presName="rootComposite" presStyleCnt="0"/>
      <dgm:spPr/>
    </dgm:pt>
    <dgm:pt modelId="{7372BE21-613A-4C2F-A7A7-A233A73BF032}" type="pres">
      <dgm:prSet presAssocID="{504EC207-6077-4156-A27C-8A1F751C3CA9}" presName="rootText" presStyleLbl="node4" presStyleIdx="12" presStyleCnt="20" custScaleX="111992" custLinFactNeighborY="3746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40487A8-C1D8-4A21-B301-E38A450A5989}" type="pres">
      <dgm:prSet presAssocID="{504EC207-6077-4156-A27C-8A1F751C3CA9}" presName="rootConnector" presStyleLbl="node4" presStyleIdx="12" presStyleCnt="20"/>
      <dgm:spPr/>
      <dgm:t>
        <a:bodyPr/>
        <a:lstStyle/>
        <a:p>
          <a:endParaRPr lang="en-GB"/>
        </a:p>
      </dgm:t>
    </dgm:pt>
    <dgm:pt modelId="{517CBA31-1111-4A92-89EF-D57D397401D3}" type="pres">
      <dgm:prSet presAssocID="{504EC207-6077-4156-A27C-8A1F751C3CA9}" presName="hierChild4" presStyleCnt="0"/>
      <dgm:spPr/>
    </dgm:pt>
    <dgm:pt modelId="{A39EA152-A358-42BA-B1DA-6A382F96061C}" type="pres">
      <dgm:prSet presAssocID="{504EC207-6077-4156-A27C-8A1F751C3CA9}" presName="hierChild5" presStyleCnt="0"/>
      <dgm:spPr/>
    </dgm:pt>
    <dgm:pt modelId="{C3002CBF-00FF-4930-8ED4-6A0999DBBE82}" type="pres">
      <dgm:prSet presAssocID="{4966A754-7D33-484D-909F-BABD4E69E373}" presName="hierChild5" presStyleCnt="0"/>
      <dgm:spPr/>
    </dgm:pt>
    <dgm:pt modelId="{59B79A26-1AC2-47D6-83C1-814110311E4A}" type="pres">
      <dgm:prSet presAssocID="{E18EEAFB-7C4C-4A6A-B705-09C1BF77D505}" presName="Name37" presStyleLbl="parChTrans1D3" presStyleIdx="3" presStyleCnt="6"/>
      <dgm:spPr/>
      <dgm:t>
        <a:bodyPr/>
        <a:lstStyle/>
        <a:p>
          <a:endParaRPr lang="en-GB"/>
        </a:p>
      </dgm:t>
    </dgm:pt>
    <dgm:pt modelId="{6466E4D3-8979-4555-AEDC-2F2CFD13F036}" type="pres">
      <dgm:prSet presAssocID="{7EC1D73E-9C31-4E86-9BCC-CCD7E850DFCB}" presName="hierRoot2" presStyleCnt="0">
        <dgm:presLayoutVars>
          <dgm:hierBranch val="init"/>
        </dgm:presLayoutVars>
      </dgm:prSet>
      <dgm:spPr/>
    </dgm:pt>
    <dgm:pt modelId="{C5D51DEF-7435-4BF8-A4F8-9E8724EA108F}" type="pres">
      <dgm:prSet presAssocID="{7EC1D73E-9C31-4E86-9BCC-CCD7E850DFCB}" presName="rootComposite" presStyleCnt="0"/>
      <dgm:spPr/>
    </dgm:pt>
    <dgm:pt modelId="{BBBAFEC3-ECB2-488A-B0DD-EB91C9F59FB8}" type="pres">
      <dgm:prSet presAssocID="{7EC1D73E-9C31-4E86-9BCC-CCD7E850DFCB}" presName="rootText" presStyleLbl="node3" presStyleIdx="3" presStyleCnt="6" custScaleX="154381" custScaleY="11440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8CDF457-F2A1-41F8-86F7-1570DBC2C16C}" type="pres">
      <dgm:prSet presAssocID="{7EC1D73E-9C31-4E86-9BCC-CCD7E850DFCB}" presName="rootConnector" presStyleLbl="node3" presStyleIdx="3" presStyleCnt="6"/>
      <dgm:spPr/>
      <dgm:t>
        <a:bodyPr/>
        <a:lstStyle/>
        <a:p>
          <a:endParaRPr lang="en-GB"/>
        </a:p>
      </dgm:t>
    </dgm:pt>
    <dgm:pt modelId="{BF468442-308B-428B-B6EB-114D8811C5B4}" type="pres">
      <dgm:prSet presAssocID="{7EC1D73E-9C31-4E86-9BCC-CCD7E850DFCB}" presName="hierChild4" presStyleCnt="0"/>
      <dgm:spPr/>
    </dgm:pt>
    <dgm:pt modelId="{6EF6C978-2B06-4143-82EA-C220518FAD5E}" type="pres">
      <dgm:prSet presAssocID="{05BA24E3-AE50-4104-954D-1D74AAD8E789}" presName="Name37" presStyleLbl="parChTrans1D4" presStyleIdx="13" presStyleCnt="21"/>
      <dgm:spPr/>
      <dgm:t>
        <a:bodyPr/>
        <a:lstStyle/>
        <a:p>
          <a:endParaRPr lang="en-GB"/>
        </a:p>
      </dgm:t>
    </dgm:pt>
    <dgm:pt modelId="{24C1EE2D-6661-4639-BB15-7C8EBA3880CA}" type="pres">
      <dgm:prSet presAssocID="{98574DBF-D6E5-4E41-A014-0C697E53B994}" presName="hierRoot2" presStyleCnt="0">
        <dgm:presLayoutVars>
          <dgm:hierBranch val="init"/>
        </dgm:presLayoutVars>
      </dgm:prSet>
      <dgm:spPr/>
    </dgm:pt>
    <dgm:pt modelId="{EE902D74-882E-46E0-9E2F-A2393DBDED9C}" type="pres">
      <dgm:prSet presAssocID="{98574DBF-D6E5-4E41-A014-0C697E53B994}" presName="rootComposite" presStyleCnt="0"/>
      <dgm:spPr/>
    </dgm:pt>
    <dgm:pt modelId="{80B2E76B-B8AF-4315-92AD-54D1AB11D23D}" type="pres">
      <dgm:prSet presAssocID="{98574DBF-D6E5-4E41-A014-0C697E53B994}" presName="rootText" presStyleLbl="node4" presStyleIdx="13" presStyleCnt="20" custScaleX="111992" custLinFactNeighborY="3069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E14B2EE-BF74-4D43-8F05-FDA3706EDCBA}" type="pres">
      <dgm:prSet presAssocID="{98574DBF-D6E5-4E41-A014-0C697E53B994}" presName="rootConnector" presStyleLbl="node4" presStyleIdx="13" presStyleCnt="20"/>
      <dgm:spPr/>
      <dgm:t>
        <a:bodyPr/>
        <a:lstStyle/>
        <a:p>
          <a:endParaRPr lang="en-GB"/>
        </a:p>
      </dgm:t>
    </dgm:pt>
    <dgm:pt modelId="{BED7ED68-1129-46C6-AD83-48FE291F8CB5}" type="pres">
      <dgm:prSet presAssocID="{98574DBF-D6E5-4E41-A014-0C697E53B994}" presName="hierChild4" presStyleCnt="0"/>
      <dgm:spPr/>
    </dgm:pt>
    <dgm:pt modelId="{7F8D8A92-9D1C-4360-96A9-E4812051A6BB}" type="pres">
      <dgm:prSet presAssocID="{98574DBF-D6E5-4E41-A014-0C697E53B994}" presName="hierChild5" presStyleCnt="0"/>
      <dgm:spPr/>
    </dgm:pt>
    <dgm:pt modelId="{6898C49A-8E4E-42D7-9A08-066108AF3507}" type="pres">
      <dgm:prSet presAssocID="{F886FFAB-1723-4636-B5BC-AAA7447EB827}" presName="Name37" presStyleLbl="parChTrans1D4" presStyleIdx="14" presStyleCnt="21"/>
      <dgm:spPr/>
      <dgm:t>
        <a:bodyPr/>
        <a:lstStyle/>
        <a:p>
          <a:endParaRPr lang="en-GB"/>
        </a:p>
      </dgm:t>
    </dgm:pt>
    <dgm:pt modelId="{E85CADAA-8519-4CC6-8894-28EF0017FD0C}" type="pres">
      <dgm:prSet presAssocID="{3E87E0BB-F0B3-422F-A722-CD970C5DC919}" presName="hierRoot2" presStyleCnt="0">
        <dgm:presLayoutVars>
          <dgm:hierBranch val="init"/>
        </dgm:presLayoutVars>
      </dgm:prSet>
      <dgm:spPr/>
    </dgm:pt>
    <dgm:pt modelId="{F7A69149-B701-49D6-84F6-17DC37502396}" type="pres">
      <dgm:prSet presAssocID="{3E87E0BB-F0B3-422F-A722-CD970C5DC919}" presName="rootComposite" presStyleCnt="0"/>
      <dgm:spPr/>
    </dgm:pt>
    <dgm:pt modelId="{4E638110-CFC7-4620-9C9B-8EFA878D3DFA}" type="pres">
      <dgm:prSet presAssocID="{3E87E0BB-F0B3-422F-A722-CD970C5DC919}" presName="rootText" presStyleLbl="node4" presStyleIdx="14" presStyleCnt="20" custScaleX="111992" custLinFactNeighborY="3069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4ACE941-0253-4E5D-BAB4-E207C56D4BF2}" type="pres">
      <dgm:prSet presAssocID="{3E87E0BB-F0B3-422F-A722-CD970C5DC919}" presName="rootConnector" presStyleLbl="node4" presStyleIdx="14" presStyleCnt="20"/>
      <dgm:spPr/>
      <dgm:t>
        <a:bodyPr/>
        <a:lstStyle/>
        <a:p>
          <a:endParaRPr lang="en-GB"/>
        </a:p>
      </dgm:t>
    </dgm:pt>
    <dgm:pt modelId="{6AC10A1D-B197-4F91-B3EB-276AB1C1DD1B}" type="pres">
      <dgm:prSet presAssocID="{3E87E0BB-F0B3-422F-A722-CD970C5DC919}" presName="hierChild4" presStyleCnt="0"/>
      <dgm:spPr/>
    </dgm:pt>
    <dgm:pt modelId="{8AE9FDE2-5A3C-4EE6-8971-F4F7BF7D5455}" type="pres">
      <dgm:prSet presAssocID="{3E87E0BB-F0B3-422F-A722-CD970C5DC919}" presName="hierChild5" presStyleCnt="0"/>
      <dgm:spPr/>
    </dgm:pt>
    <dgm:pt modelId="{797D5AE6-6B6B-4D90-8231-74B59D5164AF}" type="pres">
      <dgm:prSet presAssocID="{7EC1D73E-9C31-4E86-9BCC-CCD7E850DFCB}" presName="hierChild5" presStyleCnt="0"/>
      <dgm:spPr/>
    </dgm:pt>
    <dgm:pt modelId="{920B5CAC-DD72-446F-8D46-77EB44C1AA0B}" type="pres">
      <dgm:prSet presAssocID="{69BB16F3-B762-4837-98B4-A73B81AE7766}" presName="Name37" presStyleLbl="parChTrans1D3" presStyleIdx="4" presStyleCnt="6"/>
      <dgm:spPr/>
      <dgm:t>
        <a:bodyPr/>
        <a:lstStyle/>
        <a:p>
          <a:endParaRPr lang="en-GB"/>
        </a:p>
      </dgm:t>
    </dgm:pt>
    <dgm:pt modelId="{3E44B49A-BC59-417F-AC6C-CFCED37FEC76}" type="pres">
      <dgm:prSet presAssocID="{EACB87C9-0DE4-4443-9E75-06B2334EE671}" presName="hierRoot2" presStyleCnt="0">
        <dgm:presLayoutVars>
          <dgm:hierBranch val="init"/>
        </dgm:presLayoutVars>
      </dgm:prSet>
      <dgm:spPr/>
    </dgm:pt>
    <dgm:pt modelId="{35C49C22-9F37-464B-A404-485FF54E70C4}" type="pres">
      <dgm:prSet presAssocID="{EACB87C9-0DE4-4443-9E75-06B2334EE671}" presName="rootComposite" presStyleCnt="0"/>
      <dgm:spPr/>
    </dgm:pt>
    <dgm:pt modelId="{74018E7E-4027-4897-80BF-64B17806ABA5}" type="pres">
      <dgm:prSet presAssocID="{EACB87C9-0DE4-4443-9E75-06B2334EE671}" presName="rootText" presStyleLbl="node3" presStyleIdx="4" presStyleCnt="6" custScaleX="191131" custScaleY="11440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CDC397A-FF48-4A76-B17C-3DB96ED8586F}" type="pres">
      <dgm:prSet presAssocID="{EACB87C9-0DE4-4443-9E75-06B2334EE671}" presName="rootConnector" presStyleLbl="node3" presStyleIdx="4" presStyleCnt="6"/>
      <dgm:spPr/>
      <dgm:t>
        <a:bodyPr/>
        <a:lstStyle/>
        <a:p>
          <a:endParaRPr lang="en-GB"/>
        </a:p>
      </dgm:t>
    </dgm:pt>
    <dgm:pt modelId="{A2362FFE-A96C-4B15-A39C-BD6EB80C93E3}" type="pres">
      <dgm:prSet presAssocID="{EACB87C9-0DE4-4443-9E75-06B2334EE671}" presName="hierChild4" presStyleCnt="0"/>
      <dgm:spPr/>
    </dgm:pt>
    <dgm:pt modelId="{0EF04C5F-A19E-4C6C-B48C-0B75AAB5E4F8}" type="pres">
      <dgm:prSet presAssocID="{E8078F20-8407-429E-9BDA-14FB7EF9AE2C}" presName="Name37" presStyleLbl="parChTrans1D4" presStyleIdx="15" presStyleCnt="21"/>
      <dgm:spPr/>
      <dgm:t>
        <a:bodyPr/>
        <a:lstStyle/>
        <a:p>
          <a:endParaRPr lang="en-GB"/>
        </a:p>
      </dgm:t>
    </dgm:pt>
    <dgm:pt modelId="{E3E78C6F-548C-4631-8BB1-49F50789EBB8}" type="pres">
      <dgm:prSet presAssocID="{4B7E08B0-F7AA-44B3-808E-4FFFB142E0BD}" presName="hierRoot2" presStyleCnt="0">
        <dgm:presLayoutVars>
          <dgm:hierBranch val="init"/>
        </dgm:presLayoutVars>
      </dgm:prSet>
      <dgm:spPr/>
    </dgm:pt>
    <dgm:pt modelId="{169187EC-7F11-4530-89F3-F07E2FEF8C81}" type="pres">
      <dgm:prSet presAssocID="{4B7E08B0-F7AA-44B3-808E-4FFFB142E0BD}" presName="rootComposite" presStyleCnt="0"/>
      <dgm:spPr/>
    </dgm:pt>
    <dgm:pt modelId="{0C3A1665-0ABB-4EED-8F9E-6D4A45D1D546}" type="pres">
      <dgm:prSet presAssocID="{4B7E08B0-F7AA-44B3-808E-4FFFB142E0BD}" presName="rootText" presStyleLbl="node4" presStyleIdx="15" presStyleCnt="20" custScaleX="111992" custLinFactNeighborY="3945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E480144-4326-497D-825D-1BBE541707EB}" type="pres">
      <dgm:prSet presAssocID="{4B7E08B0-F7AA-44B3-808E-4FFFB142E0BD}" presName="rootConnector" presStyleLbl="node4" presStyleIdx="15" presStyleCnt="20"/>
      <dgm:spPr/>
      <dgm:t>
        <a:bodyPr/>
        <a:lstStyle/>
        <a:p>
          <a:endParaRPr lang="en-GB"/>
        </a:p>
      </dgm:t>
    </dgm:pt>
    <dgm:pt modelId="{9D871C82-5A3A-46A1-9DA5-A608CB1057F4}" type="pres">
      <dgm:prSet presAssocID="{4B7E08B0-F7AA-44B3-808E-4FFFB142E0BD}" presName="hierChild4" presStyleCnt="0"/>
      <dgm:spPr/>
    </dgm:pt>
    <dgm:pt modelId="{F7A7CBBE-B1A7-413D-96B7-ECDEA0884F07}" type="pres">
      <dgm:prSet presAssocID="{07072F22-1BB2-4FAF-BB39-F5B7BCC7A198}" presName="Name37" presStyleLbl="parChTrans1D4" presStyleIdx="16" presStyleCnt="21"/>
      <dgm:spPr/>
      <dgm:t>
        <a:bodyPr/>
        <a:lstStyle/>
        <a:p>
          <a:endParaRPr lang="en-GB"/>
        </a:p>
      </dgm:t>
    </dgm:pt>
    <dgm:pt modelId="{F3265B58-020B-41BB-BC20-1FB6598CF6A7}" type="pres">
      <dgm:prSet presAssocID="{68D78CC0-D45D-40B2-8069-4F4E7E85D0BF}" presName="hierRoot2" presStyleCnt="0">
        <dgm:presLayoutVars>
          <dgm:hierBranch val="init"/>
        </dgm:presLayoutVars>
      </dgm:prSet>
      <dgm:spPr/>
    </dgm:pt>
    <dgm:pt modelId="{031300CB-9710-406A-ACCA-7C1571DE8FB5}" type="pres">
      <dgm:prSet presAssocID="{68D78CC0-D45D-40B2-8069-4F4E7E85D0BF}" presName="rootComposite" presStyleCnt="0"/>
      <dgm:spPr/>
    </dgm:pt>
    <dgm:pt modelId="{671AE12B-FB24-49BC-AC2A-392D3B176D6B}" type="pres">
      <dgm:prSet presAssocID="{68D78CC0-D45D-40B2-8069-4F4E7E85D0BF}" presName="rootText" presStyleLbl="node4" presStyleIdx="16" presStyleCnt="20" custScaleX="121024" custScaleY="163484" custLinFactNeighborY="3945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F5F4C70-EB2E-48B8-872E-1A76C683FE7B}" type="pres">
      <dgm:prSet presAssocID="{68D78CC0-D45D-40B2-8069-4F4E7E85D0BF}" presName="rootConnector" presStyleLbl="node4" presStyleIdx="16" presStyleCnt="20"/>
      <dgm:spPr/>
      <dgm:t>
        <a:bodyPr/>
        <a:lstStyle/>
        <a:p>
          <a:endParaRPr lang="en-GB"/>
        </a:p>
      </dgm:t>
    </dgm:pt>
    <dgm:pt modelId="{2EF46F69-4952-44CE-8981-F2C498B134BD}" type="pres">
      <dgm:prSet presAssocID="{68D78CC0-D45D-40B2-8069-4F4E7E85D0BF}" presName="hierChild4" presStyleCnt="0"/>
      <dgm:spPr/>
    </dgm:pt>
    <dgm:pt modelId="{2BCD132E-E9EA-4E3E-8F10-B6DD9B88138A}" type="pres">
      <dgm:prSet presAssocID="{68D78CC0-D45D-40B2-8069-4F4E7E85D0BF}" presName="hierChild5" presStyleCnt="0"/>
      <dgm:spPr/>
    </dgm:pt>
    <dgm:pt modelId="{C67FC005-7A7D-45A0-846A-50DA3E9A16F6}" type="pres">
      <dgm:prSet presAssocID="{4B7E08B0-F7AA-44B3-808E-4FFFB142E0BD}" presName="hierChild5" presStyleCnt="0"/>
      <dgm:spPr/>
    </dgm:pt>
    <dgm:pt modelId="{42CF24B4-A06A-4CAA-8F83-36B15B16FDF0}" type="pres">
      <dgm:prSet presAssocID="{31BB8258-E745-4742-9E39-BD1C94A5F9F7}" presName="Name37" presStyleLbl="parChTrans1D4" presStyleIdx="17" presStyleCnt="21"/>
      <dgm:spPr/>
      <dgm:t>
        <a:bodyPr/>
        <a:lstStyle/>
        <a:p>
          <a:endParaRPr lang="en-GB"/>
        </a:p>
      </dgm:t>
    </dgm:pt>
    <dgm:pt modelId="{55EDCF2D-1456-48A6-9533-506B962DF478}" type="pres">
      <dgm:prSet presAssocID="{81C73E37-FAE0-4B25-A069-BD4868B8F4FC}" presName="hierRoot2" presStyleCnt="0">
        <dgm:presLayoutVars>
          <dgm:hierBranch val="init"/>
        </dgm:presLayoutVars>
      </dgm:prSet>
      <dgm:spPr/>
    </dgm:pt>
    <dgm:pt modelId="{74D4DB5A-3FF9-4813-92E4-F42DD6E6FA28}" type="pres">
      <dgm:prSet presAssocID="{81C73E37-FAE0-4B25-A069-BD4868B8F4FC}" presName="rootComposite" presStyleCnt="0"/>
      <dgm:spPr/>
    </dgm:pt>
    <dgm:pt modelId="{2B2FB3AA-93E5-4EAB-83E4-C57B5EE52B4D}" type="pres">
      <dgm:prSet presAssocID="{81C73E37-FAE0-4B25-A069-BD4868B8F4FC}" presName="rootText" presStyleLbl="node4" presStyleIdx="17" presStyleCnt="20" custScaleX="111992" custLinFactNeighborY="3945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D4B7BC5-EAEA-4992-9FE5-6EFECCA7D83E}" type="pres">
      <dgm:prSet presAssocID="{81C73E37-FAE0-4B25-A069-BD4868B8F4FC}" presName="rootConnector" presStyleLbl="node4" presStyleIdx="17" presStyleCnt="20"/>
      <dgm:spPr/>
      <dgm:t>
        <a:bodyPr/>
        <a:lstStyle/>
        <a:p>
          <a:endParaRPr lang="en-GB"/>
        </a:p>
      </dgm:t>
    </dgm:pt>
    <dgm:pt modelId="{07C82BB5-0C8D-4659-A355-6DB6A2928985}" type="pres">
      <dgm:prSet presAssocID="{81C73E37-FAE0-4B25-A069-BD4868B8F4FC}" presName="hierChild4" presStyleCnt="0"/>
      <dgm:spPr/>
    </dgm:pt>
    <dgm:pt modelId="{2DBBDC58-2F09-471F-807F-E3978F9316F2}" type="pres">
      <dgm:prSet presAssocID="{018EECA2-6AF1-4F1B-839D-A87AC3ADCE38}" presName="Name37" presStyleLbl="parChTrans1D4" presStyleIdx="18" presStyleCnt="21"/>
      <dgm:spPr/>
      <dgm:t>
        <a:bodyPr/>
        <a:lstStyle/>
        <a:p>
          <a:endParaRPr lang="en-GB"/>
        </a:p>
      </dgm:t>
    </dgm:pt>
    <dgm:pt modelId="{ED4F1E71-619C-4B07-80F1-5A6790D2D8A9}" type="pres">
      <dgm:prSet presAssocID="{845B0E1E-C733-4749-991D-6949546C5D74}" presName="hierRoot2" presStyleCnt="0">
        <dgm:presLayoutVars>
          <dgm:hierBranch val="init"/>
        </dgm:presLayoutVars>
      </dgm:prSet>
      <dgm:spPr/>
    </dgm:pt>
    <dgm:pt modelId="{BD7998ED-5031-45CB-BA0B-11F6DEC8EFE6}" type="pres">
      <dgm:prSet presAssocID="{845B0E1E-C733-4749-991D-6949546C5D74}" presName="rootComposite" presStyleCnt="0"/>
      <dgm:spPr/>
    </dgm:pt>
    <dgm:pt modelId="{8F5DBC83-5339-4D4D-9E87-A887CCBDE285}" type="pres">
      <dgm:prSet presAssocID="{845B0E1E-C733-4749-991D-6949546C5D74}" presName="rootText" presStyleLbl="node4" presStyleIdx="18" presStyleCnt="20" custLinFactNeighborX="1223" custLinFactNeighborY="5281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D6ADAEB-69B7-4487-80F0-1D61B3AD170E}" type="pres">
      <dgm:prSet presAssocID="{845B0E1E-C733-4749-991D-6949546C5D74}" presName="rootConnector" presStyleLbl="node4" presStyleIdx="18" presStyleCnt="20"/>
      <dgm:spPr/>
      <dgm:t>
        <a:bodyPr/>
        <a:lstStyle/>
        <a:p>
          <a:endParaRPr lang="en-GB"/>
        </a:p>
      </dgm:t>
    </dgm:pt>
    <dgm:pt modelId="{EDE81525-EC9F-4B55-B788-D381C892AF00}" type="pres">
      <dgm:prSet presAssocID="{845B0E1E-C733-4749-991D-6949546C5D74}" presName="hierChild4" presStyleCnt="0"/>
      <dgm:spPr/>
    </dgm:pt>
    <dgm:pt modelId="{EEAE2349-0074-4DEA-9C59-A210B62780F8}" type="pres">
      <dgm:prSet presAssocID="{845B0E1E-C733-4749-991D-6949546C5D74}" presName="hierChild5" presStyleCnt="0"/>
      <dgm:spPr/>
    </dgm:pt>
    <dgm:pt modelId="{623FCE0E-2812-4BAE-9B06-EED52400C959}" type="pres">
      <dgm:prSet presAssocID="{81C73E37-FAE0-4B25-A069-BD4868B8F4FC}" presName="hierChild5" presStyleCnt="0"/>
      <dgm:spPr/>
    </dgm:pt>
    <dgm:pt modelId="{3F80A92E-0565-4A2B-B7AE-BD07F9C73B4A}" type="pres">
      <dgm:prSet presAssocID="{EACB87C9-0DE4-4443-9E75-06B2334EE671}" presName="hierChild5" presStyleCnt="0"/>
      <dgm:spPr/>
    </dgm:pt>
    <dgm:pt modelId="{3B887902-67DB-4329-A170-51E8A1306631}" type="pres">
      <dgm:prSet presAssocID="{A1B80579-324E-484F-8AA1-A4EEB789B85E}" presName="Name37" presStyleLbl="parChTrans1D3" presStyleIdx="5" presStyleCnt="6"/>
      <dgm:spPr/>
      <dgm:t>
        <a:bodyPr/>
        <a:lstStyle/>
        <a:p>
          <a:endParaRPr lang="en-GB"/>
        </a:p>
      </dgm:t>
    </dgm:pt>
    <dgm:pt modelId="{A75F314B-4272-4805-99C4-6E39CAC44FDC}" type="pres">
      <dgm:prSet presAssocID="{5F51B61D-4EEA-4265-BB3A-0903D06E64C6}" presName="hierRoot2" presStyleCnt="0">
        <dgm:presLayoutVars>
          <dgm:hierBranch val="init"/>
        </dgm:presLayoutVars>
      </dgm:prSet>
      <dgm:spPr/>
    </dgm:pt>
    <dgm:pt modelId="{56778B99-31A3-4506-B2AC-260B68A7B88C}" type="pres">
      <dgm:prSet presAssocID="{5F51B61D-4EEA-4265-BB3A-0903D06E64C6}" presName="rootComposite" presStyleCnt="0"/>
      <dgm:spPr/>
    </dgm:pt>
    <dgm:pt modelId="{1F316F10-D6F2-48E8-A608-8C844BAFC900}" type="pres">
      <dgm:prSet presAssocID="{5F51B61D-4EEA-4265-BB3A-0903D06E64C6}" presName="rootText" presStyleLbl="node3" presStyleIdx="5" presStyleCnt="6" custScaleX="218133" custScaleY="13884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B636881-3463-4CA6-985A-1307219F30D3}" type="pres">
      <dgm:prSet presAssocID="{5F51B61D-4EEA-4265-BB3A-0903D06E64C6}" presName="rootConnector" presStyleLbl="node3" presStyleIdx="5" presStyleCnt="6"/>
      <dgm:spPr/>
      <dgm:t>
        <a:bodyPr/>
        <a:lstStyle/>
        <a:p>
          <a:endParaRPr lang="en-GB"/>
        </a:p>
      </dgm:t>
    </dgm:pt>
    <dgm:pt modelId="{173E2824-BB3D-47F8-A8C7-D6BB424B9CF7}" type="pres">
      <dgm:prSet presAssocID="{5F51B61D-4EEA-4265-BB3A-0903D06E64C6}" presName="hierChild4" presStyleCnt="0"/>
      <dgm:spPr/>
    </dgm:pt>
    <dgm:pt modelId="{6CB0696A-B206-455B-9B3A-1EF964E3A2E7}" type="pres">
      <dgm:prSet presAssocID="{4DE0964C-11F3-4444-A6C3-19088A72C4DC}" presName="Name37" presStyleLbl="parChTrans1D4" presStyleIdx="19" presStyleCnt="21"/>
      <dgm:spPr/>
      <dgm:t>
        <a:bodyPr/>
        <a:lstStyle/>
        <a:p>
          <a:endParaRPr lang="en-GB"/>
        </a:p>
      </dgm:t>
    </dgm:pt>
    <dgm:pt modelId="{F795EDCD-EA24-45C8-9D87-1DD1500B499B}" type="pres">
      <dgm:prSet presAssocID="{A808451F-925A-4213-B9DD-11D87FB5F4E8}" presName="hierRoot2" presStyleCnt="0">
        <dgm:presLayoutVars>
          <dgm:hierBranch val="init"/>
        </dgm:presLayoutVars>
      </dgm:prSet>
      <dgm:spPr/>
    </dgm:pt>
    <dgm:pt modelId="{97C75E05-85F9-4B39-BF7E-D37F86A8EBF9}" type="pres">
      <dgm:prSet presAssocID="{A808451F-925A-4213-B9DD-11D87FB5F4E8}" presName="rootComposite" presStyleCnt="0"/>
      <dgm:spPr/>
    </dgm:pt>
    <dgm:pt modelId="{1D5168A6-76EF-43E4-8A30-20CE1571A96F}" type="pres">
      <dgm:prSet presAssocID="{A808451F-925A-4213-B9DD-11D87FB5F4E8}" presName="rootText" presStyleLbl="node4" presStyleIdx="19" presStyleCnt="20" custScaleX="111992" custLinFactNeighborX="474" custLinFactNeighborY="2186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ABFF234-FD86-4F88-ACDE-CB46658A8FC9}" type="pres">
      <dgm:prSet presAssocID="{A808451F-925A-4213-B9DD-11D87FB5F4E8}" presName="rootConnector" presStyleLbl="node4" presStyleIdx="19" presStyleCnt="20"/>
      <dgm:spPr/>
      <dgm:t>
        <a:bodyPr/>
        <a:lstStyle/>
        <a:p>
          <a:endParaRPr lang="en-GB"/>
        </a:p>
      </dgm:t>
    </dgm:pt>
    <dgm:pt modelId="{B203C9A6-3A62-44C5-98EE-075C2266DDE4}" type="pres">
      <dgm:prSet presAssocID="{A808451F-925A-4213-B9DD-11D87FB5F4E8}" presName="hierChild4" presStyleCnt="0"/>
      <dgm:spPr/>
    </dgm:pt>
    <dgm:pt modelId="{9769D154-0CDA-414F-B69A-D243EEADB501}" type="pres">
      <dgm:prSet presAssocID="{A808451F-925A-4213-B9DD-11D87FB5F4E8}" presName="hierChild5" presStyleCnt="0"/>
      <dgm:spPr/>
    </dgm:pt>
    <dgm:pt modelId="{A155E54B-BC80-4E19-8027-939E09148BD7}" type="pres">
      <dgm:prSet presAssocID="{4D1D0299-F1C1-4077-A883-E84ED3614C02}" presName="Name111" presStyleLbl="parChTrans1D4" presStyleIdx="20" presStyleCnt="21"/>
      <dgm:spPr/>
      <dgm:t>
        <a:bodyPr/>
        <a:lstStyle/>
        <a:p>
          <a:endParaRPr lang="en-GB"/>
        </a:p>
      </dgm:t>
    </dgm:pt>
    <dgm:pt modelId="{FD5AC6B5-7957-4C03-A838-F36FA02759CA}" type="pres">
      <dgm:prSet presAssocID="{E2FFD9DC-07D9-43ED-982C-EC6B341E89AF}" presName="hierRoot3" presStyleCnt="0">
        <dgm:presLayoutVars>
          <dgm:hierBranch val="init"/>
        </dgm:presLayoutVars>
      </dgm:prSet>
      <dgm:spPr/>
    </dgm:pt>
    <dgm:pt modelId="{3CC2971D-D380-4EBB-877D-8171FBD0267A}" type="pres">
      <dgm:prSet presAssocID="{E2FFD9DC-07D9-43ED-982C-EC6B341E89AF}" presName="rootComposite3" presStyleCnt="0"/>
      <dgm:spPr/>
    </dgm:pt>
    <dgm:pt modelId="{3BCEFD21-E786-4E6F-8AEC-E8EF05751922}" type="pres">
      <dgm:prSet presAssocID="{E2FFD9DC-07D9-43ED-982C-EC6B341E89AF}" presName="rootText3" presStyleLbl="asst4" presStyleIdx="0" presStyleCnt="1" custLinFactX="32385" custLinFactNeighborX="100000" custLinFactNeighborY="1655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2733BC3-6109-498D-8FF2-B1286EF26C98}" type="pres">
      <dgm:prSet presAssocID="{E2FFD9DC-07D9-43ED-982C-EC6B341E89AF}" presName="rootConnector3" presStyleLbl="asst4" presStyleIdx="0" presStyleCnt="1"/>
      <dgm:spPr/>
      <dgm:t>
        <a:bodyPr/>
        <a:lstStyle/>
        <a:p>
          <a:endParaRPr lang="en-GB"/>
        </a:p>
      </dgm:t>
    </dgm:pt>
    <dgm:pt modelId="{2BB27406-64A4-47D0-B83B-74E0474230F8}" type="pres">
      <dgm:prSet presAssocID="{E2FFD9DC-07D9-43ED-982C-EC6B341E89AF}" presName="hierChild6" presStyleCnt="0"/>
      <dgm:spPr/>
    </dgm:pt>
    <dgm:pt modelId="{45D9A4CF-6068-4FCF-8CAE-F4685984B4A0}" type="pres">
      <dgm:prSet presAssocID="{E2FFD9DC-07D9-43ED-982C-EC6B341E89AF}" presName="hierChild7" presStyleCnt="0"/>
      <dgm:spPr/>
    </dgm:pt>
    <dgm:pt modelId="{D62FF983-C24B-4829-A1D1-86A47B0838C0}" type="pres">
      <dgm:prSet presAssocID="{5F51B61D-4EEA-4265-BB3A-0903D06E64C6}" presName="hierChild5" presStyleCnt="0"/>
      <dgm:spPr/>
    </dgm:pt>
    <dgm:pt modelId="{20374E41-8A96-4373-A63B-4A801E0595A4}" type="pres">
      <dgm:prSet presAssocID="{73866E95-6CCB-41E7-B26F-B83D318DA052}" presName="hierChild7" presStyleCnt="0"/>
      <dgm:spPr/>
    </dgm:pt>
    <dgm:pt modelId="{E2974E06-41CB-4202-996E-1D380B4346EE}" type="pres">
      <dgm:prSet presAssocID="{B1E8DCE7-A7FD-4E94-A998-7114B6BF1CF1}" presName="hierRoot1" presStyleCnt="0">
        <dgm:presLayoutVars>
          <dgm:hierBranch val="init"/>
        </dgm:presLayoutVars>
      </dgm:prSet>
      <dgm:spPr/>
    </dgm:pt>
    <dgm:pt modelId="{6B167BAB-F2BD-4230-8A4C-8E2616290A1F}" type="pres">
      <dgm:prSet presAssocID="{B1E8DCE7-A7FD-4E94-A998-7114B6BF1CF1}" presName="rootComposite1" presStyleCnt="0"/>
      <dgm:spPr/>
    </dgm:pt>
    <dgm:pt modelId="{BCEA8920-439C-42F3-A9F7-8C91995B4A74}" type="pres">
      <dgm:prSet presAssocID="{B1E8DCE7-A7FD-4E94-A998-7114B6BF1CF1}" presName="rootText1" presStyleLbl="node0" presStyleIdx="1" presStyleCnt="2" custScaleX="154898" custScaleY="133873" custLinFactX="-100000" custLinFactNeighborX="-188460" custLinFactNeighborY="5514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FE2AAA2-F868-4031-ABC5-5FD409E1724E}" type="pres">
      <dgm:prSet presAssocID="{B1E8DCE7-A7FD-4E94-A998-7114B6BF1CF1}" presName="rootConnector1" presStyleLbl="asst0" presStyleIdx="0" presStyleCnt="1"/>
      <dgm:spPr/>
      <dgm:t>
        <a:bodyPr/>
        <a:lstStyle/>
        <a:p>
          <a:endParaRPr lang="en-GB"/>
        </a:p>
      </dgm:t>
    </dgm:pt>
    <dgm:pt modelId="{2049C933-08C9-4C09-BF05-5189A3BDAFCB}" type="pres">
      <dgm:prSet presAssocID="{B1E8DCE7-A7FD-4E94-A998-7114B6BF1CF1}" presName="hierChild2" presStyleCnt="0"/>
      <dgm:spPr/>
    </dgm:pt>
    <dgm:pt modelId="{7CA13A90-79CC-494F-A7D1-C5FAE1E0D3E2}" type="pres">
      <dgm:prSet presAssocID="{B1E8DCE7-A7FD-4E94-A998-7114B6BF1CF1}" presName="hierChild3" presStyleCnt="0"/>
      <dgm:spPr/>
    </dgm:pt>
  </dgm:ptLst>
  <dgm:cxnLst>
    <dgm:cxn modelId="{FEDEB3CC-A7DB-446D-BFC1-99FA57E3BF9C}" type="presOf" srcId="{7EC1D73E-9C31-4E86-9BCC-CCD7E850DFCB}" destId="{BBBAFEC3-ECB2-488A-B0DD-EB91C9F59FB8}" srcOrd="0" destOrd="0" presId="urn:microsoft.com/office/officeart/2005/8/layout/orgChart1"/>
    <dgm:cxn modelId="{5369AB0C-ACAD-4C12-BB2B-3A355014B429}" type="presOf" srcId="{5F51B61D-4EEA-4265-BB3A-0903D06E64C6}" destId="{1F316F10-D6F2-48E8-A608-8C844BAFC900}" srcOrd="0" destOrd="0" presId="urn:microsoft.com/office/officeart/2005/8/layout/orgChart1"/>
    <dgm:cxn modelId="{70694D82-AE8E-48D8-B9A2-252C7F95995F}" srcId="{73866E95-6CCB-41E7-B26F-B83D318DA052}" destId="{5F51B61D-4EEA-4265-BB3A-0903D06E64C6}" srcOrd="5" destOrd="0" parTransId="{A1B80579-324E-484F-8AA1-A4EEB789B85E}" sibTransId="{E10C2861-A968-411C-8D74-4C6394FE1ECF}"/>
    <dgm:cxn modelId="{315D9132-803B-4108-A965-9E4A391720DF}" type="presOf" srcId="{A808451F-925A-4213-B9DD-11D87FB5F4E8}" destId="{BABFF234-FD86-4F88-ACDE-CB46658A8FC9}" srcOrd="1" destOrd="0" presId="urn:microsoft.com/office/officeart/2005/8/layout/orgChart1"/>
    <dgm:cxn modelId="{5E5C41C3-9298-431E-AC3A-D4463BD0FDE5}" type="presOf" srcId="{81C73E37-FAE0-4B25-A069-BD4868B8F4FC}" destId="{2B2FB3AA-93E5-4EAB-83E4-C57B5EE52B4D}" srcOrd="0" destOrd="0" presId="urn:microsoft.com/office/officeart/2005/8/layout/orgChart1"/>
    <dgm:cxn modelId="{DDFBC0C7-27C0-4552-85E2-C5E9FFAA2A82}" type="presOf" srcId="{EACB87C9-0DE4-4443-9E75-06B2334EE671}" destId="{74018E7E-4027-4897-80BF-64B17806ABA5}" srcOrd="0" destOrd="0" presId="urn:microsoft.com/office/officeart/2005/8/layout/orgChart1"/>
    <dgm:cxn modelId="{68DD9496-03A1-4384-B734-E0E6DF6151C8}" type="presOf" srcId="{26095818-DBB6-4603-955B-81EF7F025CE0}" destId="{44ACA708-5C6E-448E-B6BF-9131F680C10D}" srcOrd="1" destOrd="0" presId="urn:microsoft.com/office/officeart/2005/8/layout/orgChart1"/>
    <dgm:cxn modelId="{6EA7E4B6-EA55-42D6-9F5F-643160952B20}" type="presOf" srcId="{4966A754-7D33-484D-909F-BABD4E69E373}" destId="{FA8662CF-E547-43FA-8848-6851976C647B}" srcOrd="0" destOrd="0" presId="urn:microsoft.com/office/officeart/2005/8/layout/orgChart1"/>
    <dgm:cxn modelId="{007F7035-40A8-4F01-9B08-A9BEDB92BEEE}" type="presOf" srcId="{84AA7B78-6242-4564-B3D1-604D8FA44C83}" destId="{98BD0CC0-AC1A-4043-BAD7-68DD856B5EB1}" srcOrd="0" destOrd="0" presId="urn:microsoft.com/office/officeart/2005/8/layout/orgChart1"/>
    <dgm:cxn modelId="{382221C6-D6C5-4385-A3A2-5D4702505D49}" type="presOf" srcId="{C0E1BBD3-A090-4CCE-BD5A-11823327FA86}" destId="{C3A1B83D-589E-42B6-B4F5-8B634703636B}" srcOrd="1" destOrd="0" presId="urn:microsoft.com/office/officeart/2005/8/layout/orgChart1"/>
    <dgm:cxn modelId="{10EA5904-5669-4252-8D36-C1FC26B7B7F7}" srcId="{4966A754-7D33-484D-909F-BABD4E69E373}" destId="{504EC207-6077-4156-A27C-8A1F751C3CA9}" srcOrd="0" destOrd="0" parTransId="{73AF3A9D-9402-416F-A6DE-6D889D3696BC}" sibTransId="{386B8684-842D-4840-A2F0-C9E5C8C23218}"/>
    <dgm:cxn modelId="{2AE741B9-5822-47FD-BBF7-15556B94316A}" type="presOf" srcId="{04CACCF2-A88A-4586-BEA3-B7E33526901C}" destId="{9C791EED-2229-4E7F-9A76-3275CEBA645C}" srcOrd="0" destOrd="0" presId="urn:microsoft.com/office/officeart/2005/8/layout/orgChart1"/>
    <dgm:cxn modelId="{52BB2311-B167-4E04-ABE9-96B6D2C48724}" type="presOf" srcId="{26095818-DBB6-4603-955B-81EF7F025CE0}" destId="{F98B3E69-5B67-468D-9171-71F4217B6442}" srcOrd="0" destOrd="0" presId="urn:microsoft.com/office/officeart/2005/8/layout/orgChart1"/>
    <dgm:cxn modelId="{524FFCE8-CE0D-423A-923C-361BFEE88725}" type="presOf" srcId="{68D78CC0-D45D-40B2-8069-4F4E7E85D0BF}" destId="{671AE12B-FB24-49BC-AC2A-392D3B176D6B}" srcOrd="0" destOrd="0" presId="urn:microsoft.com/office/officeart/2005/8/layout/orgChart1"/>
    <dgm:cxn modelId="{C8442D89-7211-49CE-A830-DD9E953DA58D}" type="presOf" srcId="{5F339B54-F24D-4574-B663-CA8E978B09F1}" destId="{AA1CD747-B5E5-496F-9796-82D54391B12C}" srcOrd="1" destOrd="0" presId="urn:microsoft.com/office/officeart/2005/8/layout/orgChart1"/>
    <dgm:cxn modelId="{5164E075-D267-4B18-991D-7CB974189187}" type="presOf" srcId="{B1E8DCE7-A7FD-4E94-A998-7114B6BF1CF1}" destId="{9FE2AAA2-F868-4031-ABC5-5FD409E1724E}" srcOrd="1" destOrd="0" presId="urn:microsoft.com/office/officeart/2005/8/layout/orgChart1"/>
    <dgm:cxn modelId="{8EE70F03-B4A6-46C7-9BB1-1BE6B1FB1AB4}" type="presOf" srcId="{D7C68346-2E9B-4CF2-97CB-6E3F3255FEAE}" destId="{9560CE73-6303-4854-837A-18ABCEF91624}" srcOrd="0" destOrd="0" presId="urn:microsoft.com/office/officeart/2005/8/layout/orgChart1"/>
    <dgm:cxn modelId="{2862A0BD-B29A-475E-84B4-0FB1B8A32A56}" type="presOf" srcId="{52BFCB79-7374-4830-A864-2C36E244586F}" destId="{318970A6-0ECB-47EC-A581-9242EE2A18FA}" srcOrd="0" destOrd="0" presId="urn:microsoft.com/office/officeart/2005/8/layout/orgChart1"/>
    <dgm:cxn modelId="{A60D6A36-A851-4E99-AB45-25FB2FADC9AB}" type="presOf" srcId="{4B7E08B0-F7AA-44B3-808E-4FFFB142E0BD}" destId="{EE480144-4326-497D-825D-1BBE541707EB}" srcOrd="1" destOrd="0" presId="urn:microsoft.com/office/officeart/2005/8/layout/orgChart1"/>
    <dgm:cxn modelId="{C4F0A3E0-A709-46E8-85D5-7A22700C92BE}" srcId="{7F289D6C-279D-43EA-83AF-6C952B21B723}" destId="{84B7A967-04B7-46BF-A47E-7D1353EE80EA}" srcOrd="0" destOrd="0" parTransId="{00D4B712-5AA0-4F56-87C1-68B23F8FA7B4}" sibTransId="{E99E3A5F-7B91-4DA3-8EB3-3AFE514739EB}"/>
    <dgm:cxn modelId="{D79FC792-CED0-403D-85CA-87027DE9EB1F}" srcId="{7DF6AFCC-AEB3-4560-ACC6-D6030BABD237}" destId="{26095818-DBB6-4603-955B-81EF7F025CE0}" srcOrd="3" destOrd="0" parTransId="{9F18D35C-D492-426B-A5EC-961612CB78FE}" sibTransId="{C3B565B5-60A0-4D36-AB1F-8E4368FD313D}"/>
    <dgm:cxn modelId="{C936CC35-ED55-4B08-8478-E4493BD99B85}" srcId="{EACB87C9-0DE4-4443-9E75-06B2334EE671}" destId="{81C73E37-FAE0-4B25-A069-BD4868B8F4FC}" srcOrd="1" destOrd="0" parTransId="{31BB8258-E745-4742-9E39-BD1C94A5F9F7}" sibTransId="{07361549-966B-4507-939A-E38A7DB15C84}"/>
    <dgm:cxn modelId="{CE369867-6655-4B9C-BB6E-463E447B8C61}" type="presOf" srcId="{FF0DA9E4-F63C-441E-BF75-5C7F528E4344}" destId="{E29A2EF3-0D47-4EF6-97E3-CF76B4CA20BB}" srcOrd="0" destOrd="0" presId="urn:microsoft.com/office/officeart/2005/8/layout/orgChart1"/>
    <dgm:cxn modelId="{9DDE99D1-2F95-4DCD-8D1D-4DA56A0A7BC4}" type="presOf" srcId="{31BB8258-E745-4742-9E39-BD1C94A5F9F7}" destId="{42CF24B4-A06A-4CAA-8F83-36B15B16FDF0}" srcOrd="0" destOrd="0" presId="urn:microsoft.com/office/officeart/2005/8/layout/orgChart1"/>
    <dgm:cxn modelId="{B7EF5FDD-4808-41E5-A354-914C27777C60}" type="presOf" srcId="{05BA24E3-AE50-4104-954D-1D74AAD8E789}" destId="{6EF6C978-2B06-4143-82EA-C220518FAD5E}" srcOrd="0" destOrd="0" presId="urn:microsoft.com/office/officeart/2005/8/layout/orgChart1"/>
    <dgm:cxn modelId="{83B4B3A1-8CA0-4DB7-BFA3-1B3242B4ED0D}" srcId="{7DF6AFCC-AEB3-4560-ACC6-D6030BABD237}" destId="{C0E1BBD3-A090-4CCE-BD5A-11823327FA86}" srcOrd="4" destOrd="0" parTransId="{0623C806-12AF-4A9A-A0E0-DBC35AAAF30C}" sibTransId="{EEF9BE76-945B-4DF5-81C4-840F4793BE73}"/>
    <dgm:cxn modelId="{F5C4574D-F2EE-4E21-A913-F83DF8FEE847}" type="presOf" srcId="{845B0E1E-C733-4749-991D-6949546C5D74}" destId="{CD6ADAEB-69B7-4487-80F0-1D61B3AD170E}" srcOrd="1" destOrd="0" presId="urn:microsoft.com/office/officeart/2005/8/layout/orgChart1"/>
    <dgm:cxn modelId="{AE91195B-1A0F-41D9-B4C4-CF2E7C446C57}" srcId="{A808451F-925A-4213-B9DD-11D87FB5F4E8}" destId="{E2FFD9DC-07D9-43ED-982C-EC6B341E89AF}" srcOrd="0" destOrd="0" parTransId="{4D1D0299-F1C1-4077-A883-E84ED3614C02}" sibTransId="{BDDDA0C0-1546-45D0-954E-8E518980A974}"/>
    <dgm:cxn modelId="{A7681CF3-5FA2-4CB7-AEB6-A3F2196216C1}" srcId="{7F289D6C-279D-43EA-83AF-6C952B21B723}" destId="{962E4956-C9F9-424A-BC6D-BDA481BE1F69}" srcOrd="1" destOrd="0" parTransId="{3D639B66-7641-4E2D-BE0C-65F889F99AE6}" sibTransId="{F9968BCB-DBBD-4364-9A8A-3710EA6F2B72}"/>
    <dgm:cxn modelId="{E0DEE1F5-2177-4D78-B1EC-9ED31F245FC0}" type="presOf" srcId="{F83F5240-07B0-4401-B740-6135177E1B8A}" destId="{9F52AA79-1D93-4C19-BB0B-02DF08DEDC2B}" srcOrd="0" destOrd="0" presId="urn:microsoft.com/office/officeart/2005/8/layout/orgChart1"/>
    <dgm:cxn modelId="{04AD339C-8576-4995-A12A-9736A7F45AEC}" type="presOf" srcId="{0079D061-E462-4CD0-98B8-4B72DFF3239E}" destId="{5AA3A532-D8EE-45A9-94D8-BD7495FDCE26}" srcOrd="1" destOrd="0" presId="urn:microsoft.com/office/officeart/2005/8/layout/orgChart1"/>
    <dgm:cxn modelId="{7A1C3E3D-D5CD-47A8-8424-88AB4A64B1EB}" srcId="{4B7E08B0-F7AA-44B3-808E-4FFFB142E0BD}" destId="{68D78CC0-D45D-40B2-8069-4F4E7E85D0BF}" srcOrd="0" destOrd="0" parTransId="{07072F22-1BB2-4FAF-BB39-F5B7BCC7A198}" sibTransId="{8BD52809-A5EA-40EB-9733-5E5B68CFA3B5}"/>
    <dgm:cxn modelId="{9DF7AD53-32BC-4144-B1DD-19807EB6859C}" srcId="{5F51B61D-4EEA-4265-BB3A-0903D06E64C6}" destId="{A808451F-925A-4213-B9DD-11D87FB5F4E8}" srcOrd="0" destOrd="0" parTransId="{4DE0964C-11F3-4444-A6C3-19088A72C4DC}" sibTransId="{1048776F-6635-4084-AF8F-426B5FBA9773}"/>
    <dgm:cxn modelId="{43BEADD0-0673-4808-B271-6D33926D2102}" type="presOf" srcId="{48EC4639-2291-4D5F-8BAE-4DF2BE5B737A}" destId="{A62A90D0-7BA5-42DD-976C-7458A510F27E}" srcOrd="0" destOrd="0" presId="urn:microsoft.com/office/officeart/2005/8/layout/orgChart1"/>
    <dgm:cxn modelId="{90A675AA-836A-4224-BACA-21D58DBEBA15}" srcId="{950605ED-DF22-4856-943D-2E277B3360EB}" destId="{B1E8DCE7-A7FD-4E94-A998-7114B6BF1CF1}" srcOrd="1" destOrd="0" parTransId="{C3B36FF8-FAEA-4D1B-B063-5FC133D3E28A}" sibTransId="{EE74C728-E892-4DC4-834E-6A185752E9F1}"/>
    <dgm:cxn modelId="{4AD6F6EB-46BC-4DB1-8E18-F2EC2B121CEB}" type="presOf" srcId="{0FB34206-8A3B-4D42-9CF5-A2EAB428110D}" destId="{03FB6156-8F45-4DCD-8480-7E2E485414E2}" srcOrd="1" destOrd="0" presId="urn:microsoft.com/office/officeart/2005/8/layout/orgChart1"/>
    <dgm:cxn modelId="{2B14DF62-EA83-400F-9A8B-2F8A63D8E488}" type="presOf" srcId="{F83F5240-07B0-4401-B740-6135177E1B8A}" destId="{519D7086-0990-4073-92BA-1666B47A31AA}" srcOrd="1" destOrd="0" presId="urn:microsoft.com/office/officeart/2005/8/layout/orgChart1"/>
    <dgm:cxn modelId="{5B1F9B02-7D06-4341-91FE-FFDA03585B68}" type="presOf" srcId="{504EC207-6077-4156-A27C-8A1F751C3CA9}" destId="{E40487A8-C1D8-4A21-B301-E38A450A5989}" srcOrd="1" destOrd="0" presId="urn:microsoft.com/office/officeart/2005/8/layout/orgChart1"/>
    <dgm:cxn modelId="{DA82D244-E71A-4B71-89A5-058D0C737E81}" srcId="{F132BE8E-4A59-487B-9A28-78945178EDA5}" destId="{73866E95-6CCB-41E7-B26F-B83D318DA052}" srcOrd="0" destOrd="0" parTransId="{84AA7B78-6242-4564-B3D1-604D8FA44C83}" sibTransId="{4EDFEE7B-8F1F-4C53-A9B0-6704293B4C86}"/>
    <dgm:cxn modelId="{62ACC69F-478A-48D1-AB1F-25E204612370}" type="presOf" srcId="{73866E95-6CCB-41E7-B26F-B83D318DA052}" destId="{54C3E665-CEAF-4081-A5E7-E7DB772AD92F}" srcOrd="1" destOrd="0" presId="urn:microsoft.com/office/officeart/2005/8/layout/orgChart1"/>
    <dgm:cxn modelId="{8554D91F-B790-40BA-82B8-3CBE9B7D2729}" type="presOf" srcId="{962E4956-C9F9-424A-BC6D-BDA481BE1F69}" destId="{E89845DA-50E6-48CA-8B70-5B5347198ADF}" srcOrd="0" destOrd="0" presId="urn:microsoft.com/office/officeart/2005/8/layout/orgChart1"/>
    <dgm:cxn modelId="{86DF4E9A-AF0A-4AF0-B5A8-763A20A0D782}" type="presOf" srcId="{5CC8D880-9A72-4069-935C-50CDC98D921B}" destId="{2C9B3738-2265-4DFF-85B2-8D52E27766BD}" srcOrd="1" destOrd="0" presId="urn:microsoft.com/office/officeart/2005/8/layout/orgChart1"/>
    <dgm:cxn modelId="{895FFC6D-32A6-4B1D-916D-7EEDA60FD8D5}" type="presOf" srcId="{504EC207-6077-4156-A27C-8A1F751C3CA9}" destId="{7372BE21-613A-4C2F-A7A7-A233A73BF032}" srcOrd="0" destOrd="0" presId="urn:microsoft.com/office/officeart/2005/8/layout/orgChart1"/>
    <dgm:cxn modelId="{C101EE47-E96C-4923-834A-C348216FF8B0}" type="presOf" srcId="{D14DE928-1EDD-4C57-99B7-533FF68E2E3C}" destId="{CEFF9F20-3C1A-4FB0-868F-A867C2D37BE9}" srcOrd="0" destOrd="0" presId="urn:microsoft.com/office/officeart/2005/8/layout/orgChart1"/>
    <dgm:cxn modelId="{965AD958-2A86-4A0C-8C48-1DE3921CB1E3}" srcId="{73866E95-6CCB-41E7-B26F-B83D318DA052}" destId="{EACB87C9-0DE4-4443-9E75-06B2334EE671}" srcOrd="4" destOrd="0" parTransId="{69BB16F3-B762-4837-98B4-A73B81AE7766}" sibTransId="{DB3E0453-4304-483F-B63F-5AD56B37E3E0}"/>
    <dgm:cxn modelId="{5B30A7E6-066E-4466-9E12-12BE0F869090}" type="presOf" srcId="{EACB87C9-0DE4-4443-9E75-06B2334EE671}" destId="{BCDC397A-FF48-4A76-B17C-3DB96ED8586F}" srcOrd="1" destOrd="0" presId="urn:microsoft.com/office/officeart/2005/8/layout/orgChart1"/>
    <dgm:cxn modelId="{5EC57931-A4A8-488E-BB25-7D985FAB3917}" srcId="{7F289D6C-279D-43EA-83AF-6C952B21B723}" destId="{5F339B54-F24D-4574-B663-CA8E978B09F1}" srcOrd="2" destOrd="0" parTransId="{48EC4639-2291-4D5F-8BAE-4DF2BE5B737A}" sibTransId="{5B8F2E89-3B61-41A3-8EFD-591D10FCFB99}"/>
    <dgm:cxn modelId="{BE050727-2913-43AF-80E0-69F2D62AEC97}" type="presOf" srcId="{3D639B66-7641-4E2D-BE0C-65F889F99AE6}" destId="{AF7F1657-C8B3-42E4-9F7F-BDEA980C5E36}" srcOrd="0" destOrd="0" presId="urn:microsoft.com/office/officeart/2005/8/layout/orgChart1"/>
    <dgm:cxn modelId="{19693A5D-D209-4142-8D3B-6945DC554745}" srcId="{73866E95-6CCB-41E7-B26F-B83D318DA052}" destId="{7F289D6C-279D-43EA-83AF-6C952B21B723}" srcOrd="0" destOrd="0" parTransId="{0E5B53E3-4888-4552-AD6C-14C5393FF65F}" sibTransId="{ADD0658A-38CF-4C18-8BC2-F4FDE50CD366}"/>
    <dgm:cxn modelId="{6823B492-8049-4A62-8E31-6627B0774E45}" type="presOf" srcId="{00D4B712-5AA0-4F56-87C1-68B23F8FA7B4}" destId="{7C3F222E-9AE1-4F26-97BF-6F7E0873A658}" srcOrd="0" destOrd="0" presId="urn:microsoft.com/office/officeart/2005/8/layout/orgChart1"/>
    <dgm:cxn modelId="{7FA8B8FC-0BB2-4AA0-912A-5A014FA25324}" type="presOf" srcId="{C0E1BBD3-A090-4CCE-BD5A-11823327FA86}" destId="{9D6060BC-B157-4A3E-8BBF-72A584EB57BA}" srcOrd="0" destOrd="0" presId="urn:microsoft.com/office/officeart/2005/8/layout/orgChart1"/>
    <dgm:cxn modelId="{F3D42D22-D258-436D-BCA0-7AB44702D64A}" type="presOf" srcId="{0623C806-12AF-4A9A-A0E0-DBC35AAAF30C}" destId="{8EA34B95-5446-4B42-BDCC-EBBB0734762B}" srcOrd="0" destOrd="0" presId="urn:microsoft.com/office/officeart/2005/8/layout/orgChart1"/>
    <dgm:cxn modelId="{637D9B87-3079-4750-95A6-F4C58908A117}" type="presOf" srcId="{F132BE8E-4A59-487B-9A28-78945178EDA5}" destId="{A6806D2A-531E-4DD2-8DB1-2878D5B9E342}" srcOrd="0" destOrd="0" presId="urn:microsoft.com/office/officeart/2005/8/layout/orgChart1"/>
    <dgm:cxn modelId="{9952927D-FD74-4F28-8D59-7DF174B68B76}" type="presOf" srcId="{7C5D3BDC-5FD9-49C2-8B0B-2A35825E06EF}" destId="{BE37DD98-3348-4099-8642-F0980610806E}" srcOrd="0" destOrd="0" presId="urn:microsoft.com/office/officeart/2005/8/layout/orgChart1"/>
    <dgm:cxn modelId="{4B0BF997-C4EB-46F1-8577-30526B5E3F75}" type="presOf" srcId="{845B0E1E-C733-4749-991D-6949546C5D74}" destId="{8F5DBC83-5339-4D4D-9E87-A887CCBDE285}" srcOrd="0" destOrd="0" presId="urn:microsoft.com/office/officeart/2005/8/layout/orgChart1"/>
    <dgm:cxn modelId="{7C919089-5DDB-4F15-B582-4EE8E232EB13}" type="presOf" srcId="{F132BE8E-4A59-487B-9A28-78945178EDA5}" destId="{44869DE2-7D7D-4263-BFF0-6E17D612BF6D}" srcOrd="1" destOrd="0" presId="urn:microsoft.com/office/officeart/2005/8/layout/orgChart1"/>
    <dgm:cxn modelId="{D91DEA13-E1CE-4135-9094-3FDF2BE89488}" type="presOf" srcId="{A808451F-925A-4213-B9DD-11D87FB5F4E8}" destId="{1D5168A6-76EF-43E4-8A30-20CE1571A96F}" srcOrd="0" destOrd="0" presId="urn:microsoft.com/office/officeart/2005/8/layout/orgChart1"/>
    <dgm:cxn modelId="{8D68E707-C1A8-4238-8CDA-77FA10318228}" srcId="{7F289D6C-279D-43EA-83AF-6C952B21B723}" destId="{B6AAE533-97DD-4108-BB2A-CEC3FC35E0EB}" srcOrd="6" destOrd="0" parTransId="{576C84D5-5F73-4A61-B8BF-C77E3CF62A5A}" sibTransId="{4EED5283-7D52-47B5-A187-547E0C040A85}"/>
    <dgm:cxn modelId="{34405E03-5F7C-4546-8FDE-9464F9B30230}" srcId="{7EC1D73E-9C31-4E86-9BCC-CCD7E850DFCB}" destId="{98574DBF-D6E5-4E41-A014-0C697E53B994}" srcOrd="0" destOrd="0" parTransId="{05BA24E3-AE50-4104-954D-1D74AAD8E789}" sibTransId="{5FF888A2-6C80-4744-9A3B-FFF35100AFE4}"/>
    <dgm:cxn modelId="{32B54598-A60A-4C55-9D48-91239EB02D09}" type="presOf" srcId="{0FB34206-8A3B-4D42-9CF5-A2EAB428110D}" destId="{97C75108-A9BB-4722-949C-6FEAEE132189}" srcOrd="0" destOrd="0" presId="urn:microsoft.com/office/officeart/2005/8/layout/orgChart1"/>
    <dgm:cxn modelId="{FB18928A-FEEA-47DA-AAE9-8C4016FB046C}" type="presOf" srcId="{5F339B54-F24D-4574-B663-CA8E978B09F1}" destId="{E220896F-722E-481E-B775-CF9936AA0047}" srcOrd="0" destOrd="0" presId="urn:microsoft.com/office/officeart/2005/8/layout/orgChart1"/>
    <dgm:cxn modelId="{C125D0EF-719B-49A8-B806-CCAD4149D7FB}" type="presOf" srcId="{BBFB629C-D078-4A02-A6A8-8C7A6190F4DD}" destId="{2117E249-671D-46F4-A74F-BEC188390783}" srcOrd="0" destOrd="0" presId="urn:microsoft.com/office/officeart/2005/8/layout/orgChart1"/>
    <dgm:cxn modelId="{F0EF06C1-8369-439D-9199-B77BB1F83E23}" srcId="{950605ED-DF22-4856-943D-2E277B3360EB}" destId="{F132BE8E-4A59-487B-9A28-78945178EDA5}" srcOrd="0" destOrd="0" parTransId="{00E4B0E0-944B-42F1-924F-9A3D4B4B761D}" sibTransId="{498ECC7A-CBA6-4A37-A820-127A6EE68F1F}"/>
    <dgm:cxn modelId="{EA26C46A-99A1-42AE-87BF-4ADF59BC1B2F}" type="presOf" srcId="{E2FFD9DC-07D9-43ED-982C-EC6B341E89AF}" destId="{D2733BC3-6109-498D-8FF2-B1286EF26C98}" srcOrd="1" destOrd="0" presId="urn:microsoft.com/office/officeart/2005/8/layout/orgChart1"/>
    <dgm:cxn modelId="{DE838018-84A4-4C96-B96E-6BAE230E9D6A}" type="presOf" srcId="{5F51B61D-4EEA-4265-BB3A-0903D06E64C6}" destId="{3B636881-3463-4CA6-985A-1307219F30D3}" srcOrd="1" destOrd="0" presId="urn:microsoft.com/office/officeart/2005/8/layout/orgChart1"/>
    <dgm:cxn modelId="{DC28C276-EEEE-4858-9437-8662985DF376}" type="presOf" srcId="{018EECA2-6AF1-4F1B-839D-A87AC3ADCE38}" destId="{2DBBDC58-2F09-471F-807F-E3978F9316F2}" srcOrd="0" destOrd="0" presId="urn:microsoft.com/office/officeart/2005/8/layout/orgChart1"/>
    <dgm:cxn modelId="{94867B07-63A1-469E-91F5-134D712B7BA8}" type="presOf" srcId="{E18EEAFB-7C4C-4A6A-B705-09C1BF77D505}" destId="{59B79A26-1AC2-47D6-83C1-814110311E4A}" srcOrd="0" destOrd="0" presId="urn:microsoft.com/office/officeart/2005/8/layout/orgChart1"/>
    <dgm:cxn modelId="{77A657F6-DC76-4D2B-8747-5EB965EB2E55}" type="presOf" srcId="{7F289D6C-279D-43EA-83AF-6C952B21B723}" destId="{E5287116-847F-4F22-BF88-B42D4D7CC8A1}" srcOrd="1" destOrd="0" presId="urn:microsoft.com/office/officeart/2005/8/layout/orgChart1"/>
    <dgm:cxn modelId="{55060F61-6211-4416-9490-912273792D6B}" type="presOf" srcId="{576C84D5-5F73-4A61-B8BF-C77E3CF62A5A}" destId="{45F7E8A8-7AEF-4F98-B076-8C406FB8049D}" srcOrd="0" destOrd="0" presId="urn:microsoft.com/office/officeart/2005/8/layout/orgChart1"/>
    <dgm:cxn modelId="{D03C866A-A393-4816-9C79-69A29C0F081F}" srcId="{73866E95-6CCB-41E7-B26F-B83D318DA052}" destId="{4966A754-7D33-484D-909F-BABD4E69E373}" srcOrd="2" destOrd="0" parTransId="{BBFB629C-D078-4A02-A6A8-8C7A6190F4DD}" sibTransId="{25312EBF-860A-4378-BEA2-E421EC0BCFA7}"/>
    <dgm:cxn modelId="{91872E7F-A6EA-4E5E-B765-40DCA457A1F0}" type="presOf" srcId="{7DF6AFCC-AEB3-4560-ACC6-D6030BABD237}" destId="{75690BC8-0F06-4832-BF1E-C291A7135D7C}" srcOrd="1" destOrd="0" presId="urn:microsoft.com/office/officeart/2005/8/layout/orgChart1"/>
    <dgm:cxn modelId="{8538CA6F-59B5-4238-B97F-74AE3B69BB16}" type="presOf" srcId="{3E87E0BB-F0B3-422F-A722-CD970C5DC919}" destId="{4E638110-CFC7-4620-9C9B-8EFA878D3DFA}" srcOrd="0" destOrd="0" presId="urn:microsoft.com/office/officeart/2005/8/layout/orgChart1"/>
    <dgm:cxn modelId="{205238B7-C0BC-4E26-890A-B89C2BE53B07}" type="presOf" srcId="{84B7A967-04B7-46BF-A47E-7D1353EE80EA}" destId="{547E1607-3CCA-4432-9A37-F624011E9348}" srcOrd="1" destOrd="0" presId="urn:microsoft.com/office/officeart/2005/8/layout/orgChart1"/>
    <dgm:cxn modelId="{C36D8ABA-EA87-4CDF-A15C-494BAE772554}" type="presOf" srcId="{B1E8DCE7-A7FD-4E94-A998-7114B6BF1CF1}" destId="{BCEA8920-439C-42F3-A9F7-8C91995B4A74}" srcOrd="0" destOrd="0" presId="urn:microsoft.com/office/officeart/2005/8/layout/orgChart1"/>
    <dgm:cxn modelId="{C2842A65-145B-4E56-9FDE-6AC2373BBC36}" type="presOf" srcId="{D14DE928-1EDD-4C57-99B7-533FF68E2E3C}" destId="{24059F11-B19C-4464-873D-D89E50019E9A}" srcOrd="1" destOrd="0" presId="urn:microsoft.com/office/officeart/2005/8/layout/orgChart1"/>
    <dgm:cxn modelId="{7FA68093-C7A8-42FF-81A3-6A2C92996035}" srcId="{7DF6AFCC-AEB3-4560-ACC6-D6030BABD237}" destId="{0079D061-E462-4CD0-98B8-4B72DFF3239E}" srcOrd="0" destOrd="0" parTransId="{04CACCF2-A88A-4586-BEA3-B7E33526901C}" sibTransId="{C485F07E-1588-427D-B148-3C41A482FEDC}"/>
    <dgm:cxn modelId="{B778A51E-40E2-4DC1-A935-C20DBC07EC31}" type="presOf" srcId="{7DF6AFCC-AEB3-4560-ACC6-D6030BABD237}" destId="{03E77B40-98A3-4083-8037-31C6B5D7AF20}" srcOrd="0" destOrd="0" presId="urn:microsoft.com/office/officeart/2005/8/layout/orgChart1"/>
    <dgm:cxn modelId="{001AD3BA-88DD-4FAA-8E15-83434934B59A}" type="presOf" srcId="{81C73E37-FAE0-4B25-A069-BD4868B8F4FC}" destId="{4D4B7BC5-EAEA-4992-9FE5-6EFECCA7D83E}" srcOrd="1" destOrd="0" presId="urn:microsoft.com/office/officeart/2005/8/layout/orgChart1"/>
    <dgm:cxn modelId="{D7DD07B7-5F90-4BC2-BC36-F0B9CE2DFAEA}" type="presOf" srcId="{68D78CC0-D45D-40B2-8069-4F4E7E85D0BF}" destId="{1F5F4C70-EB2E-48B8-872E-1A76C683FE7B}" srcOrd="1" destOrd="0" presId="urn:microsoft.com/office/officeart/2005/8/layout/orgChart1"/>
    <dgm:cxn modelId="{6BB8C95B-6CCF-4EF8-990A-778D1C46255C}" type="presOf" srcId="{53C0158E-02D0-4157-AD49-1785989AB881}" destId="{C90C9AA3-9FD0-4A27-BBDA-EBBA6D0A750A}" srcOrd="0" destOrd="0" presId="urn:microsoft.com/office/officeart/2005/8/layout/orgChart1"/>
    <dgm:cxn modelId="{11E6AB38-0CE2-4B08-A685-6A3C90A6638C}" srcId="{7DF6AFCC-AEB3-4560-ACC6-D6030BABD237}" destId="{D14DE928-1EDD-4C57-99B7-533FF68E2E3C}" srcOrd="1" destOrd="0" parTransId="{7C5D3BDC-5FD9-49C2-8B0B-2A35825E06EF}" sibTransId="{27239021-0982-4566-B1DD-FE40EA185F16}"/>
    <dgm:cxn modelId="{831843E3-2D0E-40D4-AAC7-5D44252E30BC}" type="presOf" srcId="{7EC1D73E-9C31-4E86-9BCC-CCD7E850DFCB}" destId="{48CDF457-F2A1-41F8-86F7-1570DBC2C16C}" srcOrd="1" destOrd="0" presId="urn:microsoft.com/office/officeart/2005/8/layout/orgChart1"/>
    <dgm:cxn modelId="{395BAD03-F537-44B7-9D6C-95D79A3EBD41}" type="presOf" srcId="{BC6F1300-71C8-476D-9B8A-6C5383AB9CAF}" destId="{60A3E4C1-54F3-47DE-A6BC-1C5885F06A23}" srcOrd="1" destOrd="0" presId="urn:microsoft.com/office/officeart/2005/8/layout/orgChart1"/>
    <dgm:cxn modelId="{6206F0A9-844E-4DD9-AF3D-B9D441CC0A35}" type="presOf" srcId="{950605ED-DF22-4856-943D-2E277B3360EB}" destId="{CFE5EEEC-58C8-4A7C-B26D-DB968DF489CA}" srcOrd="0" destOrd="0" presId="urn:microsoft.com/office/officeart/2005/8/layout/orgChart1"/>
    <dgm:cxn modelId="{40475877-D7CB-4AD7-9171-9EC70CF16945}" type="presOf" srcId="{BC6F1300-71C8-476D-9B8A-6C5383AB9CAF}" destId="{5B7B0A88-F8C2-4B93-9A1E-4E700B2E7B46}" srcOrd="0" destOrd="0" presId="urn:microsoft.com/office/officeart/2005/8/layout/orgChart1"/>
    <dgm:cxn modelId="{3A5BEE66-808A-43F5-82E0-2DA5431682BC}" type="presOf" srcId="{9F18D35C-D492-426B-A5EC-961612CB78FE}" destId="{82ABC1EC-B92B-4E9D-BEDA-4A789CAB1E47}" srcOrd="0" destOrd="0" presId="urn:microsoft.com/office/officeart/2005/8/layout/orgChart1"/>
    <dgm:cxn modelId="{0D9A23D8-2684-4F6C-B940-7BF2CA62BA6A}" type="presOf" srcId="{4966A754-7D33-484D-909F-BABD4E69E373}" destId="{018EE31A-271C-40D2-B98F-1FF9C26757CE}" srcOrd="1" destOrd="0" presId="urn:microsoft.com/office/officeart/2005/8/layout/orgChart1"/>
    <dgm:cxn modelId="{0AEE2E51-4BEF-455F-B426-A62767AEEA6A}" type="presOf" srcId="{4D1D0299-F1C1-4077-A883-E84ED3614C02}" destId="{A155E54B-BC80-4E19-8027-939E09148BD7}" srcOrd="0" destOrd="0" presId="urn:microsoft.com/office/officeart/2005/8/layout/orgChart1"/>
    <dgm:cxn modelId="{56C82050-C322-40E5-9AF8-66689D7C981B}" srcId="{7DF6AFCC-AEB3-4560-ACC6-D6030BABD237}" destId="{F83F5240-07B0-4401-B740-6135177E1B8A}" srcOrd="2" destOrd="0" parTransId="{53C0158E-02D0-4157-AD49-1785989AB881}" sibTransId="{CE8542F5-FB6D-49D9-9518-9B5CF7186A0B}"/>
    <dgm:cxn modelId="{B87EF46A-1362-4488-92E8-2715D67CE00A}" type="presOf" srcId="{07072F22-1BB2-4FAF-BB39-F5B7BCC7A198}" destId="{F7A7CBBE-B1A7-413D-96B7-ECDEA0884F07}" srcOrd="0" destOrd="0" presId="urn:microsoft.com/office/officeart/2005/8/layout/orgChart1"/>
    <dgm:cxn modelId="{09DB326C-6BCD-45EC-9F06-C5DCBBEF904E}" type="presOf" srcId="{B6AAE533-97DD-4108-BB2A-CEC3FC35E0EB}" destId="{D8C1EADF-F6DD-471F-BB9B-DB5C8C0CC2FE}" srcOrd="1" destOrd="0" presId="urn:microsoft.com/office/officeart/2005/8/layout/orgChart1"/>
    <dgm:cxn modelId="{1AC39A80-83D0-4FCE-85F0-250F09B97EEC}" type="presOf" srcId="{69BB16F3-B762-4837-98B4-A73B81AE7766}" destId="{920B5CAC-DD72-446F-8D46-77EB44C1AA0B}" srcOrd="0" destOrd="0" presId="urn:microsoft.com/office/officeart/2005/8/layout/orgChart1"/>
    <dgm:cxn modelId="{D43D3F97-F8C8-4F6B-83D9-6EC45AB94A16}" srcId="{7EC1D73E-9C31-4E86-9BCC-CCD7E850DFCB}" destId="{3E87E0BB-F0B3-422F-A722-CD970C5DC919}" srcOrd="1" destOrd="0" parTransId="{F886FFAB-1723-4636-B5BC-AAA7447EB827}" sibTransId="{C0F53877-BDF3-413B-956C-86199BAEE311}"/>
    <dgm:cxn modelId="{462A72A8-3F3E-4547-B2EB-C342B6C8F47B}" type="presOf" srcId="{5CC8D880-9A72-4069-935C-50CDC98D921B}" destId="{D31DCDBE-7209-4A67-8009-5B81D524C955}" srcOrd="0" destOrd="0" presId="urn:microsoft.com/office/officeart/2005/8/layout/orgChart1"/>
    <dgm:cxn modelId="{FCD4D10F-CF7B-4651-BD6D-7478D752BEE6}" type="presOf" srcId="{73AF3A9D-9402-416F-A6DE-6D889D3696BC}" destId="{7284256B-25D7-423C-ACB1-438A41011806}" srcOrd="0" destOrd="0" presId="urn:microsoft.com/office/officeart/2005/8/layout/orgChart1"/>
    <dgm:cxn modelId="{733A29A8-6BA0-4CC2-8F41-2832839F1E17}" type="presOf" srcId="{98574DBF-D6E5-4E41-A014-0C697E53B994}" destId="{80B2E76B-B8AF-4315-92AD-54D1AB11D23D}" srcOrd="0" destOrd="0" presId="urn:microsoft.com/office/officeart/2005/8/layout/orgChart1"/>
    <dgm:cxn modelId="{2CD1C5EE-5031-4D5E-9A43-51DAACA891F7}" srcId="{7F289D6C-279D-43EA-83AF-6C952B21B723}" destId="{BC6F1300-71C8-476D-9B8A-6C5383AB9CAF}" srcOrd="5" destOrd="0" parTransId="{4EEB8C68-1286-49A9-8BE5-855E2C1098F8}" sibTransId="{584607E3-656A-4E76-97D5-E3C1403CC928}"/>
    <dgm:cxn modelId="{286CA616-B450-4394-82E5-FEE7B7C41AFC}" type="presOf" srcId="{B6AAE533-97DD-4108-BB2A-CEC3FC35E0EB}" destId="{CE2508B6-63EA-497F-B48F-9D5C08A137A6}" srcOrd="0" destOrd="0" presId="urn:microsoft.com/office/officeart/2005/8/layout/orgChart1"/>
    <dgm:cxn modelId="{334E9CA0-60EC-4CA5-9FED-FD331C36FB36}" type="presOf" srcId="{962E4956-C9F9-424A-BC6D-BDA481BE1F69}" destId="{EE18E095-5D30-492A-B769-136767279535}" srcOrd="1" destOrd="0" presId="urn:microsoft.com/office/officeart/2005/8/layout/orgChart1"/>
    <dgm:cxn modelId="{5EE7E03A-7197-4C9E-A2EB-514725DD0B7D}" srcId="{7F289D6C-279D-43EA-83AF-6C952B21B723}" destId="{0FB34206-8A3B-4D42-9CF5-A2EAB428110D}" srcOrd="4" destOrd="0" parTransId="{FF0DA9E4-F63C-441E-BF75-5C7F528E4344}" sibTransId="{7CA5D122-EAF4-4B83-B90D-AF857AC2D77B}"/>
    <dgm:cxn modelId="{D1893EC9-2BDE-4DB5-9041-7D9973CED954}" type="presOf" srcId="{3E87E0BB-F0B3-422F-A722-CD970C5DC919}" destId="{F4ACE941-0253-4E5D-BAB4-E207C56D4BF2}" srcOrd="1" destOrd="0" presId="urn:microsoft.com/office/officeart/2005/8/layout/orgChart1"/>
    <dgm:cxn modelId="{CB98C368-518A-4152-BCAB-C8D87038447F}" type="presOf" srcId="{4DE0964C-11F3-4444-A6C3-19088A72C4DC}" destId="{6CB0696A-B206-455B-9B3A-1EF964E3A2E7}" srcOrd="0" destOrd="0" presId="urn:microsoft.com/office/officeart/2005/8/layout/orgChart1"/>
    <dgm:cxn modelId="{D5A79E07-128B-499B-95E9-52908C7E3D85}" type="presOf" srcId="{84B7A967-04B7-46BF-A47E-7D1353EE80EA}" destId="{094A289C-8310-447B-9EF0-4B1A45E556C6}" srcOrd="0" destOrd="0" presId="urn:microsoft.com/office/officeart/2005/8/layout/orgChart1"/>
    <dgm:cxn modelId="{086E6537-0E25-4FDD-9EE4-4E420B129365}" srcId="{73866E95-6CCB-41E7-B26F-B83D318DA052}" destId="{7DF6AFCC-AEB3-4560-ACC6-D6030BABD237}" srcOrd="1" destOrd="0" parTransId="{D7C68346-2E9B-4CF2-97CB-6E3F3255FEAE}" sibTransId="{ADAE4486-382A-4D22-92D5-CFB9D794B9A7}"/>
    <dgm:cxn modelId="{D36D15F6-6FE2-4EB8-983C-40647E4C376D}" type="presOf" srcId="{E2FFD9DC-07D9-43ED-982C-EC6B341E89AF}" destId="{3BCEFD21-E786-4E6F-8AEC-E8EF05751922}" srcOrd="0" destOrd="0" presId="urn:microsoft.com/office/officeart/2005/8/layout/orgChart1"/>
    <dgm:cxn modelId="{1CC3575B-004D-4000-B3C5-1218C567370E}" type="presOf" srcId="{73866E95-6CCB-41E7-B26F-B83D318DA052}" destId="{6AEFDDDF-A1C5-4B31-96A8-F805383FD8D8}" srcOrd="0" destOrd="0" presId="urn:microsoft.com/office/officeart/2005/8/layout/orgChart1"/>
    <dgm:cxn modelId="{CB626B1F-8499-4AA1-AC3B-4B9B5D7B8DCB}" srcId="{73866E95-6CCB-41E7-B26F-B83D318DA052}" destId="{7EC1D73E-9C31-4E86-9BCC-CCD7E850DFCB}" srcOrd="3" destOrd="0" parTransId="{E18EEAFB-7C4C-4A6A-B705-09C1BF77D505}" sibTransId="{287319D0-FA2A-44A8-B64C-02DC98DF8850}"/>
    <dgm:cxn modelId="{1F2E388D-E318-4CF5-ABAC-47BD9FF13275}" type="presOf" srcId="{98574DBF-D6E5-4E41-A014-0C697E53B994}" destId="{3E14B2EE-BF74-4D43-8F05-FDA3706EDCBA}" srcOrd="1" destOrd="0" presId="urn:microsoft.com/office/officeart/2005/8/layout/orgChart1"/>
    <dgm:cxn modelId="{721FBD82-233F-4F16-9541-19D09DA844DC}" srcId="{81C73E37-FAE0-4B25-A069-BD4868B8F4FC}" destId="{845B0E1E-C733-4749-991D-6949546C5D74}" srcOrd="0" destOrd="0" parTransId="{018EECA2-6AF1-4F1B-839D-A87AC3ADCE38}" sibTransId="{6FA4E43A-70C2-40D2-AB6D-C78BFE233661}"/>
    <dgm:cxn modelId="{E8C56516-1A40-4C51-84D7-9DCFD489272B}" type="presOf" srcId="{A1B80579-324E-484F-8AA1-A4EEB789B85E}" destId="{3B887902-67DB-4329-A170-51E8A1306631}" srcOrd="0" destOrd="0" presId="urn:microsoft.com/office/officeart/2005/8/layout/orgChart1"/>
    <dgm:cxn modelId="{9F632C47-B9C2-4B5F-9400-CA0420D85BA1}" type="presOf" srcId="{4EEB8C68-1286-49A9-8BE5-855E2C1098F8}" destId="{566839A3-D0E6-4FE2-97B2-B2E832C91A0F}" srcOrd="0" destOrd="0" presId="urn:microsoft.com/office/officeart/2005/8/layout/orgChart1"/>
    <dgm:cxn modelId="{840D41F4-EA7B-4E52-92ED-A8FA31FE79A8}" type="presOf" srcId="{0E5B53E3-4888-4552-AD6C-14C5393FF65F}" destId="{6D6EA54E-8A5D-4D71-BFDE-AE7C8414821E}" srcOrd="0" destOrd="0" presId="urn:microsoft.com/office/officeart/2005/8/layout/orgChart1"/>
    <dgm:cxn modelId="{2BE05F3E-3804-4647-8D7F-D24BA9C60B2C}" type="presOf" srcId="{4B7E08B0-F7AA-44B3-808E-4FFFB142E0BD}" destId="{0C3A1665-0ABB-4EED-8F9E-6D4A45D1D546}" srcOrd="0" destOrd="0" presId="urn:microsoft.com/office/officeart/2005/8/layout/orgChart1"/>
    <dgm:cxn modelId="{BBE0B470-C06D-4F4E-BF3A-F70372216C12}" srcId="{EACB87C9-0DE4-4443-9E75-06B2334EE671}" destId="{4B7E08B0-F7AA-44B3-808E-4FFFB142E0BD}" srcOrd="0" destOrd="0" parTransId="{E8078F20-8407-429E-9BDA-14FB7EF9AE2C}" sibTransId="{BB100429-B428-46F0-ABF1-1F91B5FD8B3D}"/>
    <dgm:cxn modelId="{C9C7F093-DC1E-48BE-9C56-8C003DEF460F}" srcId="{7F289D6C-279D-43EA-83AF-6C952B21B723}" destId="{5CC8D880-9A72-4069-935C-50CDC98D921B}" srcOrd="3" destOrd="0" parTransId="{52BFCB79-7374-4830-A864-2C36E244586F}" sibTransId="{FC9035B0-0737-4206-A0B2-A8BEFEECE467}"/>
    <dgm:cxn modelId="{D2F3AEE4-E35B-47FB-B869-3CCFCB573DBB}" type="presOf" srcId="{E8078F20-8407-429E-9BDA-14FB7EF9AE2C}" destId="{0EF04C5F-A19E-4C6C-B48C-0B75AAB5E4F8}" srcOrd="0" destOrd="0" presId="urn:microsoft.com/office/officeart/2005/8/layout/orgChart1"/>
    <dgm:cxn modelId="{5B2A6341-883E-430A-A696-376569865193}" type="presOf" srcId="{0079D061-E462-4CD0-98B8-4B72DFF3239E}" destId="{83DAADCC-1482-4EEC-ABC6-A515F23754BA}" srcOrd="0" destOrd="0" presId="urn:microsoft.com/office/officeart/2005/8/layout/orgChart1"/>
    <dgm:cxn modelId="{51338AD3-42CD-4317-9F6D-C0A4AA9F14D6}" type="presOf" srcId="{F886FFAB-1723-4636-B5BC-AAA7447EB827}" destId="{6898C49A-8E4E-42D7-9A08-066108AF3507}" srcOrd="0" destOrd="0" presId="urn:microsoft.com/office/officeart/2005/8/layout/orgChart1"/>
    <dgm:cxn modelId="{72702C36-EFB2-4AA9-9528-45294118B398}" type="presOf" srcId="{7F289D6C-279D-43EA-83AF-6C952B21B723}" destId="{E28DE2F1-FA0A-4D78-ACBC-3985EC81584F}" srcOrd="0" destOrd="0" presId="urn:microsoft.com/office/officeart/2005/8/layout/orgChart1"/>
    <dgm:cxn modelId="{415AEB97-FC4E-43EC-967B-968B09C5DD03}" type="presParOf" srcId="{CFE5EEEC-58C8-4A7C-B26D-DB968DF489CA}" destId="{EA025A07-6D25-4D60-8974-069E9A876CC4}" srcOrd="0" destOrd="0" presId="urn:microsoft.com/office/officeart/2005/8/layout/orgChart1"/>
    <dgm:cxn modelId="{0929477F-CC72-4CA9-8814-8878DA0F1BBF}" type="presParOf" srcId="{EA025A07-6D25-4D60-8974-069E9A876CC4}" destId="{244E9444-15E3-4197-A92D-0560F458A192}" srcOrd="0" destOrd="0" presId="urn:microsoft.com/office/officeart/2005/8/layout/orgChart1"/>
    <dgm:cxn modelId="{33DB4211-6295-439A-B0FB-AE25B06379C8}" type="presParOf" srcId="{244E9444-15E3-4197-A92D-0560F458A192}" destId="{A6806D2A-531E-4DD2-8DB1-2878D5B9E342}" srcOrd="0" destOrd="0" presId="urn:microsoft.com/office/officeart/2005/8/layout/orgChart1"/>
    <dgm:cxn modelId="{9761B666-B631-4F57-BA50-213B9BDA0332}" type="presParOf" srcId="{244E9444-15E3-4197-A92D-0560F458A192}" destId="{44869DE2-7D7D-4263-BFF0-6E17D612BF6D}" srcOrd="1" destOrd="0" presId="urn:microsoft.com/office/officeart/2005/8/layout/orgChart1"/>
    <dgm:cxn modelId="{49F6BE93-A8A2-45E3-958D-D447FBA334F4}" type="presParOf" srcId="{EA025A07-6D25-4D60-8974-069E9A876CC4}" destId="{83FEE1CB-5168-4E52-B88A-DE803BCB9396}" srcOrd="1" destOrd="0" presId="urn:microsoft.com/office/officeart/2005/8/layout/orgChart1"/>
    <dgm:cxn modelId="{46D7CEF3-169B-41E2-B967-F1782E66CC51}" type="presParOf" srcId="{EA025A07-6D25-4D60-8974-069E9A876CC4}" destId="{880A49C5-0F78-416E-A7B1-03F3493D9A1A}" srcOrd="2" destOrd="0" presId="urn:microsoft.com/office/officeart/2005/8/layout/orgChart1"/>
    <dgm:cxn modelId="{0B929B48-D9C1-422F-9AD6-8305F3D3C4CA}" type="presParOf" srcId="{880A49C5-0F78-416E-A7B1-03F3493D9A1A}" destId="{98BD0CC0-AC1A-4043-BAD7-68DD856B5EB1}" srcOrd="0" destOrd="0" presId="urn:microsoft.com/office/officeart/2005/8/layout/orgChart1"/>
    <dgm:cxn modelId="{E55D55E1-4E6D-4649-8D1B-4C654A196012}" type="presParOf" srcId="{880A49C5-0F78-416E-A7B1-03F3493D9A1A}" destId="{C788AEC3-AD78-436B-820F-FC50776E8661}" srcOrd="1" destOrd="0" presId="urn:microsoft.com/office/officeart/2005/8/layout/orgChart1"/>
    <dgm:cxn modelId="{E0F3F48A-DE52-4759-BFBD-B1856BE71B15}" type="presParOf" srcId="{C788AEC3-AD78-436B-820F-FC50776E8661}" destId="{6ED8F75C-3C98-4001-B87D-FE9CEFA8188F}" srcOrd="0" destOrd="0" presId="urn:microsoft.com/office/officeart/2005/8/layout/orgChart1"/>
    <dgm:cxn modelId="{0826852C-D819-4E2C-8645-0A4B564F398E}" type="presParOf" srcId="{6ED8F75C-3C98-4001-B87D-FE9CEFA8188F}" destId="{6AEFDDDF-A1C5-4B31-96A8-F805383FD8D8}" srcOrd="0" destOrd="0" presId="urn:microsoft.com/office/officeart/2005/8/layout/orgChart1"/>
    <dgm:cxn modelId="{79C4017A-B448-41C2-805D-F43565B2B6B3}" type="presParOf" srcId="{6ED8F75C-3C98-4001-B87D-FE9CEFA8188F}" destId="{54C3E665-CEAF-4081-A5E7-E7DB772AD92F}" srcOrd="1" destOrd="0" presId="urn:microsoft.com/office/officeart/2005/8/layout/orgChart1"/>
    <dgm:cxn modelId="{FEE5A998-D780-47CE-8E10-1791F69A436E}" type="presParOf" srcId="{C788AEC3-AD78-436B-820F-FC50776E8661}" destId="{764AFBD4-2695-486F-8553-AFD7ADD838B1}" srcOrd="1" destOrd="0" presId="urn:microsoft.com/office/officeart/2005/8/layout/orgChart1"/>
    <dgm:cxn modelId="{532794B1-D85C-4038-ACEE-5F9A0BAA2F38}" type="presParOf" srcId="{764AFBD4-2695-486F-8553-AFD7ADD838B1}" destId="{6D6EA54E-8A5D-4D71-BFDE-AE7C8414821E}" srcOrd="0" destOrd="0" presId="urn:microsoft.com/office/officeart/2005/8/layout/orgChart1"/>
    <dgm:cxn modelId="{FA003CF5-CDB0-4112-9B72-A49FCD0696EE}" type="presParOf" srcId="{764AFBD4-2695-486F-8553-AFD7ADD838B1}" destId="{4A383EA1-656D-4A48-B216-3C74C9A0E02F}" srcOrd="1" destOrd="0" presId="urn:microsoft.com/office/officeart/2005/8/layout/orgChart1"/>
    <dgm:cxn modelId="{21484AD9-5050-43A0-AC99-8CF3F53B35FA}" type="presParOf" srcId="{4A383EA1-656D-4A48-B216-3C74C9A0E02F}" destId="{674F4102-5DF3-4635-BE5A-9DC0C134B115}" srcOrd="0" destOrd="0" presId="urn:microsoft.com/office/officeart/2005/8/layout/orgChart1"/>
    <dgm:cxn modelId="{B70A54F9-6F5B-4B4F-BD0D-9F98E4F73B9E}" type="presParOf" srcId="{674F4102-5DF3-4635-BE5A-9DC0C134B115}" destId="{E28DE2F1-FA0A-4D78-ACBC-3985EC81584F}" srcOrd="0" destOrd="0" presId="urn:microsoft.com/office/officeart/2005/8/layout/orgChart1"/>
    <dgm:cxn modelId="{1DC6C74D-FD4B-431F-81FB-FD19B89B212D}" type="presParOf" srcId="{674F4102-5DF3-4635-BE5A-9DC0C134B115}" destId="{E5287116-847F-4F22-BF88-B42D4D7CC8A1}" srcOrd="1" destOrd="0" presId="urn:microsoft.com/office/officeart/2005/8/layout/orgChart1"/>
    <dgm:cxn modelId="{E04AF1E8-9492-4C6E-AF90-2F299C988541}" type="presParOf" srcId="{4A383EA1-656D-4A48-B216-3C74C9A0E02F}" destId="{287364C2-48E1-4A93-B0E9-69D3B69C1BA8}" srcOrd="1" destOrd="0" presId="urn:microsoft.com/office/officeart/2005/8/layout/orgChart1"/>
    <dgm:cxn modelId="{AB269D2A-EB12-477F-BCE4-CEE909F20A45}" type="presParOf" srcId="{287364C2-48E1-4A93-B0E9-69D3B69C1BA8}" destId="{7C3F222E-9AE1-4F26-97BF-6F7E0873A658}" srcOrd="0" destOrd="0" presId="urn:microsoft.com/office/officeart/2005/8/layout/orgChart1"/>
    <dgm:cxn modelId="{62B2C9F8-7D2F-4E7D-B814-6B0C2ADF871D}" type="presParOf" srcId="{287364C2-48E1-4A93-B0E9-69D3B69C1BA8}" destId="{AE450059-2DC1-490B-B460-D1FD32ECD5DB}" srcOrd="1" destOrd="0" presId="urn:microsoft.com/office/officeart/2005/8/layout/orgChart1"/>
    <dgm:cxn modelId="{83183355-93D2-491A-9BC8-74B0055A7BEC}" type="presParOf" srcId="{AE450059-2DC1-490B-B460-D1FD32ECD5DB}" destId="{DBA72D5B-46ED-457A-B858-6939729434F1}" srcOrd="0" destOrd="0" presId="urn:microsoft.com/office/officeart/2005/8/layout/orgChart1"/>
    <dgm:cxn modelId="{BA73BBA5-1DBA-41E2-A0BA-CB94D74150B9}" type="presParOf" srcId="{DBA72D5B-46ED-457A-B858-6939729434F1}" destId="{094A289C-8310-447B-9EF0-4B1A45E556C6}" srcOrd="0" destOrd="0" presId="urn:microsoft.com/office/officeart/2005/8/layout/orgChart1"/>
    <dgm:cxn modelId="{6AE8F029-1CA1-48A9-B69D-ACC2B56A4884}" type="presParOf" srcId="{DBA72D5B-46ED-457A-B858-6939729434F1}" destId="{547E1607-3CCA-4432-9A37-F624011E9348}" srcOrd="1" destOrd="0" presId="urn:microsoft.com/office/officeart/2005/8/layout/orgChart1"/>
    <dgm:cxn modelId="{93CBE2ED-9158-4670-B831-8B36FC9290A7}" type="presParOf" srcId="{AE450059-2DC1-490B-B460-D1FD32ECD5DB}" destId="{AF087122-ABB1-4731-AEF0-7471A1CCFC2C}" srcOrd="1" destOrd="0" presId="urn:microsoft.com/office/officeart/2005/8/layout/orgChart1"/>
    <dgm:cxn modelId="{26CD5E4C-D236-4C23-9C96-8BC5A10E7113}" type="presParOf" srcId="{AE450059-2DC1-490B-B460-D1FD32ECD5DB}" destId="{24E59909-3CB1-4ADB-ADEA-05233A4CDC1E}" srcOrd="2" destOrd="0" presId="urn:microsoft.com/office/officeart/2005/8/layout/orgChart1"/>
    <dgm:cxn modelId="{BE6FAB3B-BDA0-4305-8DD5-3D24D607E907}" type="presParOf" srcId="{287364C2-48E1-4A93-B0E9-69D3B69C1BA8}" destId="{AF7F1657-C8B3-42E4-9F7F-BDEA980C5E36}" srcOrd="2" destOrd="0" presId="urn:microsoft.com/office/officeart/2005/8/layout/orgChart1"/>
    <dgm:cxn modelId="{266F4EAD-C63F-4216-AA6F-CD70EF1D524D}" type="presParOf" srcId="{287364C2-48E1-4A93-B0E9-69D3B69C1BA8}" destId="{99CC75A3-4279-4F5A-9933-92D5325C5E46}" srcOrd="3" destOrd="0" presId="urn:microsoft.com/office/officeart/2005/8/layout/orgChart1"/>
    <dgm:cxn modelId="{08291C4A-6752-4179-BB29-C0FFB4FF611A}" type="presParOf" srcId="{99CC75A3-4279-4F5A-9933-92D5325C5E46}" destId="{FB4A3620-ABF3-4D1E-8C4C-CC3158842A67}" srcOrd="0" destOrd="0" presId="urn:microsoft.com/office/officeart/2005/8/layout/orgChart1"/>
    <dgm:cxn modelId="{27374966-49CC-4D42-A740-6FF926081851}" type="presParOf" srcId="{FB4A3620-ABF3-4D1E-8C4C-CC3158842A67}" destId="{E89845DA-50E6-48CA-8B70-5B5347198ADF}" srcOrd="0" destOrd="0" presId="urn:microsoft.com/office/officeart/2005/8/layout/orgChart1"/>
    <dgm:cxn modelId="{110FD5CF-3569-45B9-9FC0-0B8C548402E0}" type="presParOf" srcId="{FB4A3620-ABF3-4D1E-8C4C-CC3158842A67}" destId="{EE18E095-5D30-492A-B769-136767279535}" srcOrd="1" destOrd="0" presId="urn:microsoft.com/office/officeart/2005/8/layout/orgChart1"/>
    <dgm:cxn modelId="{E3F1C619-2F48-4DBB-A301-67423FB25726}" type="presParOf" srcId="{99CC75A3-4279-4F5A-9933-92D5325C5E46}" destId="{4E61D1E6-A8FD-4882-8678-8B4F56DE4DCE}" srcOrd="1" destOrd="0" presId="urn:microsoft.com/office/officeart/2005/8/layout/orgChart1"/>
    <dgm:cxn modelId="{30ECB695-19A2-4009-892F-498430365AED}" type="presParOf" srcId="{99CC75A3-4279-4F5A-9933-92D5325C5E46}" destId="{27A6B4A1-6540-499E-AA33-087D5B04A932}" srcOrd="2" destOrd="0" presId="urn:microsoft.com/office/officeart/2005/8/layout/orgChart1"/>
    <dgm:cxn modelId="{3900B868-42F8-4D37-BB49-CBBF6E6D0675}" type="presParOf" srcId="{287364C2-48E1-4A93-B0E9-69D3B69C1BA8}" destId="{A62A90D0-7BA5-42DD-976C-7458A510F27E}" srcOrd="4" destOrd="0" presId="urn:microsoft.com/office/officeart/2005/8/layout/orgChart1"/>
    <dgm:cxn modelId="{8395806A-F0EB-4F48-9776-41D416CAC9FE}" type="presParOf" srcId="{287364C2-48E1-4A93-B0E9-69D3B69C1BA8}" destId="{F1C95DA6-35C6-4CF2-AB24-84F617CB8EAC}" srcOrd="5" destOrd="0" presId="urn:microsoft.com/office/officeart/2005/8/layout/orgChart1"/>
    <dgm:cxn modelId="{DBD97926-E25F-4A33-979F-120810A0D1DF}" type="presParOf" srcId="{F1C95DA6-35C6-4CF2-AB24-84F617CB8EAC}" destId="{EC6018FB-D943-4D80-9668-9BEC74C4F2ED}" srcOrd="0" destOrd="0" presId="urn:microsoft.com/office/officeart/2005/8/layout/orgChart1"/>
    <dgm:cxn modelId="{2749C886-35C6-4FA3-BEA6-2688EAA91E0E}" type="presParOf" srcId="{EC6018FB-D943-4D80-9668-9BEC74C4F2ED}" destId="{E220896F-722E-481E-B775-CF9936AA0047}" srcOrd="0" destOrd="0" presId="urn:microsoft.com/office/officeart/2005/8/layout/orgChart1"/>
    <dgm:cxn modelId="{97EA109E-A92A-4C4A-A76A-6A5EFB515DA2}" type="presParOf" srcId="{EC6018FB-D943-4D80-9668-9BEC74C4F2ED}" destId="{AA1CD747-B5E5-496F-9796-82D54391B12C}" srcOrd="1" destOrd="0" presId="urn:microsoft.com/office/officeart/2005/8/layout/orgChart1"/>
    <dgm:cxn modelId="{97A4DD07-53E2-488C-AF13-6ACF5D96B452}" type="presParOf" srcId="{F1C95DA6-35C6-4CF2-AB24-84F617CB8EAC}" destId="{3B2E6414-84E7-4EAC-8141-E21C8AF6795E}" srcOrd="1" destOrd="0" presId="urn:microsoft.com/office/officeart/2005/8/layout/orgChart1"/>
    <dgm:cxn modelId="{B084DAEE-5FDF-4147-B4F7-6D0D3616F0A7}" type="presParOf" srcId="{F1C95DA6-35C6-4CF2-AB24-84F617CB8EAC}" destId="{AAF23A6F-7399-4371-A2CF-FCCC85F6C2CE}" srcOrd="2" destOrd="0" presId="urn:microsoft.com/office/officeart/2005/8/layout/orgChart1"/>
    <dgm:cxn modelId="{911D7B90-5D3A-4436-9FDD-0D0B7D485E5D}" type="presParOf" srcId="{287364C2-48E1-4A93-B0E9-69D3B69C1BA8}" destId="{318970A6-0ECB-47EC-A581-9242EE2A18FA}" srcOrd="6" destOrd="0" presId="urn:microsoft.com/office/officeart/2005/8/layout/orgChart1"/>
    <dgm:cxn modelId="{84D154DA-EB28-46C3-B740-00B71587A22C}" type="presParOf" srcId="{287364C2-48E1-4A93-B0E9-69D3B69C1BA8}" destId="{00A29D23-B4DB-4D1B-A2D5-31F79B523705}" srcOrd="7" destOrd="0" presId="urn:microsoft.com/office/officeart/2005/8/layout/orgChart1"/>
    <dgm:cxn modelId="{14C48EA7-5C87-4F7A-ADF5-BF61608C3CF7}" type="presParOf" srcId="{00A29D23-B4DB-4D1B-A2D5-31F79B523705}" destId="{E025A43F-5BA7-427E-9CEF-EDF52ADD0C4C}" srcOrd="0" destOrd="0" presId="urn:microsoft.com/office/officeart/2005/8/layout/orgChart1"/>
    <dgm:cxn modelId="{9FE7FB1B-5590-4AFC-8196-77C15B7966E1}" type="presParOf" srcId="{E025A43F-5BA7-427E-9CEF-EDF52ADD0C4C}" destId="{D31DCDBE-7209-4A67-8009-5B81D524C955}" srcOrd="0" destOrd="0" presId="urn:microsoft.com/office/officeart/2005/8/layout/orgChart1"/>
    <dgm:cxn modelId="{0911DACA-6CB0-42D0-AE21-DCD0243E8F43}" type="presParOf" srcId="{E025A43F-5BA7-427E-9CEF-EDF52ADD0C4C}" destId="{2C9B3738-2265-4DFF-85B2-8D52E27766BD}" srcOrd="1" destOrd="0" presId="urn:microsoft.com/office/officeart/2005/8/layout/orgChart1"/>
    <dgm:cxn modelId="{F6F7F294-24C4-4FA5-B996-A6B6528199AC}" type="presParOf" srcId="{00A29D23-B4DB-4D1B-A2D5-31F79B523705}" destId="{81F19AA3-27F2-487F-896B-C1237AB89634}" srcOrd="1" destOrd="0" presId="urn:microsoft.com/office/officeart/2005/8/layout/orgChart1"/>
    <dgm:cxn modelId="{FB442942-B8C4-4F0D-A817-B6DE5A2E9413}" type="presParOf" srcId="{00A29D23-B4DB-4D1B-A2D5-31F79B523705}" destId="{FD296808-E0B7-42CA-8F72-EB4543BC71F5}" srcOrd="2" destOrd="0" presId="urn:microsoft.com/office/officeart/2005/8/layout/orgChart1"/>
    <dgm:cxn modelId="{09BDB0DC-44EC-416B-B961-E021E1B56751}" type="presParOf" srcId="{287364C2-48E1-4A93-B0E9-69D3B69C1BA8}" destId="{E29A2EF3-0D47-4EF6-97E3-CF76B4CA20BB}" srcOrd="8" destOrd="0" presId="urn:microsoft.com/office/officeart/2005/8/layout/orgChart1"/>
    <dgm:cxn modelId="{BD61A8D1-D44C-49E0-B3BB-0617AE6612C6}" type="presParOf" srcId="{287364C2-48E1-4A93-B0E9-69D3B69C1BA8}" destId="{DAB37C0A-C4DA-47A8-A6B0-7BE1F1598504}" srcOrd="9" destOrd="0" presId="urn:microsoft.com/office/officeart/2005/8/layout/orgChart1"/>
    <dgm:cxn modelId="{A5091E75-AE2C-4145-A98A-03243FC8047C}" type="presParOf" srcId="{DAB37C0A-C4DA-47A8-A6B0-7BE1F1598504}" destId="{A809D6D8-7E39-4CF4-BE6B-69DFDD247B7D}" srcOrd="0" destOrd="0" presId="urn:microsoft.com/office/officeart/2005/8/layout/orgChart1"/>
    <dgm:cxn modelId="{13377BC1-6A0A-4DD0-A0B6-BB5032ED5B6D}" type="presParOf" srcId="{A809D6D8-7E39-4CF4-BE6B-69DFDD247B7D}" destId="{97C75108-A9BB-4722-949C-6FEAEE132189}" srcOrd="0" destOrd="0" presId="urn:microsoft.com/office/officeart/2005/8/layout/orgChart1"/>
    <dgm:cxn modelId="{23F28288-5CC3-4AF6-9813-F0263A46649C}" type="presParOf" srcId="{A809D6D8-7E39-4CF4-BE6B-69DFDD247B7D}" destId="{03FB6156-8F45-4DCD-8480-7E2E485414E2}" srcOrd="1" destOrd="0" presId="urn:microsoft.com/office/officeart/2005/8/layout/orgChart1"/>
    <dgm:cxn modelId="{9A324B84-B55C-400F-A9E1-19ED1A13FF42}" type="presParOf" srcId="{DAB37C0A-C4DA-47A8-A6B0-7BE1F1598504}" destId="{ED113992-3EFC-4E3F-8027-25F24B2E0DB5}" srcOrd="1" destOrd="0" presId="urn:microsoft.com/office/officeart/2005/8/layout/orgChart1"/>
    <dgm:cxn modelId="{7E7509E6-CC83-4D8B-B2CF-787D7D116A2E}" type="presParOf" srcId="{DAB37C0A-C4DA-47A8-A6B0-7BE1F1598504}" destId="{8E1DE9E0-BC5A-4121-B2F0-73C80B4A9A10}" srcOrd="2" destOrd="0" presId="urn:microsoft.com/office/officeart/2005/8/layout/orgChart1"/>
    <dgm:cxn modelId="{50CCCC01-2E37-481E-9283-1BB68D5E6486}" type="presParOf" srcId="{287364C2-48E1-4A93-B0E9-69D3B69C1BA8}" destId="{566839A3-D0E6-4FE2-97B2-B2E832C91A0F}" srcOrd="10" destOrd="0" presId="urn:microsoft.com/office/officeart/2005/8/layout/orgChart1"/>
    <dgm:cxn modelId="{D6E43EEC-0720-464B-9C64-4D829FA1532E}" type="presParOf" srcId="{287364C2-48E1-4A93-B0E9-69D3B69C1BA8}" destId="{0964F4EE-DAC5-4A77-9A37-DEF19EC961ED}" srcOrd="11" destOrd="0" presId="urn:microsoft.com/office/officeart/2005/8/layout/orgChart1"/>
    <dgm:cxn modelId="{2E903A9C-F110-493C-8151-AC19686B5D7B}" type="presParOf" srcId="{0964F4EE-DAC5-4A77-9A37-DEF19EC961ED}" destId="{BE4DE478-1A57-4ED5-8CF0-B2F6021DC0B2}" srcOrd="0" destOrd="0" presId="urn:microsoft.com/office/officeart/2005/8/layout/orgChart1"/>
    <dgm:cxn modelId="{700406CE-089C-4BE0-BC6E-13CFE0A6C1BE}" type="presParOf" srcId="{BE4DE478-1A57-4ED5-8CF0-B2F6021DC0B2}" destId="{5B7B0A88-F8C2-4B93-9A1E-4E700B2E7B46}" srcOrd="0" destOrd="0" presId="urn:microsoft.com/office/officeart/2005/8/layout/orgChart1"/>
    <dgm:cxn modelId="{9F9C4A3F-147A-4ECD-8484-81B580895242}" type="presParOf" srcId="{BE4DE478-1A57-4ED5-8CF0-B2F6021DC0B2}" destId="{60A3E4C1-54F3-47DE-A6BC-1C5885F06A23}" srcOrd="1" destOrd="0" presId="urn:microsoft.com/office/officeart/2005/8/layout/orgChart1"/>
    <dgm:cxn modelId="{EEDD905A-27F9-422D-AF11-A03F94A836DB}" type="presParOf" srcId="{0964F4EE-DAC5-4A77-9A37-DEF19EC961ED}" destId="{1EC37B93-16A3-4B2D-B440-B9EA60A3776F}" srcOrd="1" destOrd="0" presId="urn:microsoft.com/office/officeart/2005/8/layout/orgChart1"/>
    <dgm:cxn modelId="{6D6A884F-D884-4A4D-9AA5-E57C0A94DD0E}" type="presParOf" srcId="{0964F4EE-DAC5-4A77-9A37-DEF19EC961ED}" destId="{94C16263-49D0-4AAB-A86B-AA9339685DD5}" srcOrd="2" destOrd="0" presId="urn:microsoft.com/office/officeart/2005/8/layout/orgChart1"/>
    <dgm:cxn modelId="{62045E3B-FF26-47ED-83FB-D2A56F519B96}" type="presParOf" srcId="{287364C2-48E1-4A93-B0E9-69D3B69C1BA8}" destId="{45F7E8A8-7AEF-4F98-B076-8C406FB8049D}" srcOrd="12" destOrd="0" presId="urn:microsoft.com/office/officeart/2005/8/layout/orgChart1"/>
    <dgm:cxn modelId="{4B642A3F-90B1-4E3F-935A-A3148D339D28}" type="presParOf" srcId="{287364C2-48E1-4A93-B0E9-69D3B69C1BA8}" destId="{2336DDE3-E465-468B-BF7A-126C4DB5E230}" srcOrd="13" destOrd="0" presId="urn:microsoft.com/office/officeart/2005/8/layout/orgChart1"/>
    <dgm:cxn modelId="{D8B9B584-1187-459A-8B47-0441D3F29B2E}" type="presParOf" srcId="{2336DDE3-E465-468B-BF7A-126C4DB5E230}" destId="{50ECE88E-4CAD-4FB1-A216-DD1145B2E33A}" srcOrd="0" destOrd="0" presId="urn:microsoft.com/office/officeart/2005/8/layout/orgChart1"/>
    <dgm:cxn modelId="{AB74570F-DF4F-4730-9826-70772F97C223}" type="presParOf" srcId="{50ECE88E-4CAD-4FB1-A216-DD1145B2E33A}" destId="{CE2508B6-63EA-497F-B48F-9D5C08A137A6}" srcOrd="0" destOrd="0" presId="urn:microsoft.com/office/officeart/2005/8/layout/orgChart1"/>
    <dgm:cxn modelId="{06DEF1AD-A4FD-4135-AF3A-2B646084EC1F}" type="presParOf" srcId="{50ECE88E-4CAD-4FB1-A216-DD1145B2E33A}" destId="{D8C1EADF-F6DD-471F-BB9B-DB5C8C0CC2FE}" srcOrd="1" destOrd="0" presId="urn:microsoft.com/office/officeart/2005/8/layout/orgChart1"/>
    <dgm:cxn modelId="{D44753AE-55E4-4908-94D0-CE374C9BDACB}" type="presParOf" srcId="{2336DDE3-E465-468B-BF7A-126C4DB5E230}" destId="{7EFA00AA-9AC1-4ED4-89AC-077B17F1CC11}" srcOrd="1" destOrd="0" presId="urn:microsoft.com/office/officeart/2005/8/layout/orgChart1"/>
    <dgm:cxn modelId="{4F17A007-4A28-45C9-BF0F-07E92D023875}" type="presParOf" srcId="{2336DDE3-E465-468B-BF7A-126C4DB5E230}" destId="{AA09CDC2-BEE2-44E8-B337-A33411054B14}" srcOrd="2" destOrd="0" presId="urn:microsoft.com/office/officeart/2005/8/layout/orgChart1"/>
    <dgm:cxn modelId="{438CB318-0806-4982-AB2B-088517970303}" type="presParOf" srcId="{4A383EA1-656D-4A48-B216-3C74C9A0E02F}" destId="{F83B88FC-CCA1-4F08-A0DD-4A6BD12E261C}" srcOrd="2" destOrd="0" presId="urn:microsoft.com/office/officeart/2005/8/layout/orgChart1"/>
    <dgm:cxn modelId="{DA73732B-50AD-4B8D-AF31-EB266BB67E9E}" type="presParOf" srcId="{764AFBD4-2695-486F-8553-AFD7ADD838B1}" destId="{9560CE73-6303-4854-837A-18ABCEF91624}" srcOrd="2" destOrd="0" presId="urn:microsoft.com/office/officeart/2005/8/layout/orgChart1"/>
    <dgm:cxn modelId="{A27AD224-7D4F-49D6-A2BB-D95454BEF1A3}" type="presParOf" srcId="{764AFBD4-2695-486F-8553-AFD7ADD838B1}" destId="{D75C05BB-3126-40DE-A57A-46668D91780E}" srcOrd="3" destOrd="0" presId="urn:microsoft.com/office/officeart/2005/8/layout/orgChart1"/>
    <dgm:cxn modelId="{8D3F7E13-407B-48B4-B2EC-6EA970699BF0}" type="presParOf" srcId="{D75C05BB-3126-40DE-A57A-46668D91780E}" destId="{35DADE5F-9AF4-4965-9398-BAC6204236C2}" srcOrd="0" destOrd="0" presId="urn:microsoft.com/office/officeart/2005/8/layout/orgChart1"/>
    <dgm:cxn modelId="{24A213C9-D6A9-43CE-81EE-54B9407CD197}" type="presParOf" srcId="{35DADE5F-9AF4-4965-9398-BAC6204236C2}" destId="{03E77B40-98A3-4083-8037-31C6B5D7AF20}" srcOrd="0" destOrd="0" presId="urn:microsoft.com/office/officeart/2005/8/layout/orgChart1"/>
    <dgm:cxn modelId="{D9ADCF51-E330-406B-8342-EFF04B427517}" type="presParOf" srcId="{35DADE5F-9AF4-4965-9398-BAC6204236C2}" destId="{75690BC8-0F06-4832-BF1E-C291A7135D7C}" srcOrd="1" destOrd="0" presId="urn:microsoft.com/office/officeart/2005/8/layout/orgChart1"/>
    <dgm:cxn modelId="{3D1D6A84-EC98-4590-99FD-BA42DE8E3119}" type="presParOf" srcId="{D75C05BB-3126-40DE-A57A-46668D91780E}" destId="{40FC56DD-33AC-4530-9312-AA4E5D2AD986}" srcOrd="1" destOrd="0" presId="urn:microsoft.com/office/officeart/2005/8/layout/orgChart1"/>
    <dgm:cxn modelId="{FB3E115F-4E4B-466B-8B6F-1E2217047A37}" type="presParOf" srcId="{40FC56DD-33AC-4530-9312-AA4E5D2AD986}" destId="{9C791EED-2229-4E7F-9A76-3275CEBA645C}" srcOrd="0" destOrd="0" presId="urn:microsoft.com/office/officeart/2005/8/layout/orgChart1"/>
    <dgm:cxn modelId="{82182D91-6854-4B2D-9A13-BC26D370BE16}" type="presParOf" srcId="{40FC56DD-33AC-4530-9312-AA4E5D2AD986}" destId="{A4FAC26E-11D0-4CB4-A335-C8A968A7ACA8}" srcOrd="1" destOrd="0" presId="urn:microsoft.com/office/officeart/2005/8/layout/orgChart1"/>
    <dgm:cxn modelId="{F042E82B-A8D8-4B1A-9D55-35E1F75C1903}" type="presParOf" srcId="{A4FAC26E-11D0-4CB4-A335-C8A968A7ACA8}" destId="{2AF8ED7F-DEB4-4248-88F0-5FFACAC24249}" srcOrd="0" destOrd="0" presId="urn:microsoft.com/office/officeart/2005/8/layout/orgChart1"/>
    <dgm:cxn modelId="{D6E1748C-9419-4E22-9732-9AF78D748923}" type="presParOf" srcId="{2AF8ED7F-DEB4-4248-88F0-5FFACAC24249}" destId="{83DAADCC-1482-4EEC-ABC6-A515F23754BA}" srcOrd="0" destOrd="0" presId="urn:microsoft.com/office/officeart/2005/8/layout/orgChart1"/>
    <dgm:cxn modelId="{74DD025D-A583-47A3-971A-F32CEB387E41}" type="presParOf" srcId="{2AF8ED7F-DEB4-4248-88F0-5FFACAC24249}" destId="{5AA3A532-D8EE-45A9-94D8-BD7495FDCE26}" srcOrd="1" destOrd="0" presId="urn:microsoft.com/office/officeart/2005/8/layout/orgChart1"/>
    <dgm:cxn modelId="{B9739EBD-C226-4DC0-A551-054ED6184F59}" type="presParOf" srcId="{A4FAC26E-11D0-4CB4-A335-C8A968A7ACA8}" destId="{54FBF802-F944-4860-B424-9B803416A4C7}" srcOrd="1" destOrd="0" presId="urn:microsoft.com/office/officeart/2005/8/layout/orgChart1"/>
    <dgm:cxn modelId="{7ACEF2CF-A5DC-4B0E-939C-4EB729E38BA4}" type="presParOf" srcId="{A4FAC26E-11D0-4CB4-A335-C8A968A7ACA8}" destId="{A89D4CD0-E8A9-4784-BB3C-0AC831FC3845}" srcOrd="2" destOrd="0" presId="urn:microsoft.com/office/officeart/2005/8/layout/orgChart1"/>
    <dgm:cxn modelId="{08D97A40-5C5B-47F9-9EE9-146904D8FFCE}" type="presParOf" srcId="{40FC56DD-33AC-4530-9312-AA4E5D2AD986}" destId="{BE37DD98-3348-4099-8642-F0980610806E}" srcOrd="2" destOrd="0" presId="urn:microsoft.com/office/officeart/2005/8/layout/orgChart1"/>
    <dgm:cxn modelId="{7AF7767C-F096-4230-953B-2287BD600D8E}" type="presParOf" srcId="{40FC56DD-33AC-4530-9312-AA4E5D2AD986}" destId="{E0797446-5032-4B9E-9108-73D6E862F77D}" srcOrd="3" destOrd="0" presId="urn:microsoft.com/office/officeart/2005/8/layout/orgChart1"/>
    <dgm:cxn modelId="{4235608F-968F-44CF-9044-1E3E06D8E501}" type="presParOf" srcId="{E0797446-5032-4B9E-9108-73D6E862F77D}" destId="{94497F1D-FA84-401A-8FA8-B04EAA6F00C0}" srcOrd="0" destOrd="0" presId="urn:microsoft.com/office/officeart/2005/8/layout/orgChart1"/>
    <dgm:cxn modelId="{6AD49865-002A-4F46-B915-902342770E43}" type="presParOf" srcId="{94497F1D-FA84-401A-8FA8-B04EAA6F00C0}" destId="{CEFF9F20-3C1A-4FB0-868F-A867C2D37BE9}" srcOrd="0" destOrd="0" presId="urn:microsoft.com/office/officeart/2005/8/layout/orgChart1"/>
    <dgm:cxn modelId="{DF2EBDFD-4EC5-44C4-8F34-597361ED5DC3}" type="presParOf" srcId="{94497F1D-FA84-401A-8FA8-B04EAA6F00C0}" destId="{24059F11-B19C-4464-873D-D89E50019E9A}" srcOrd="1" destOrd="0" presId="urn:microsoft.com/office/officeart/2005/8/layout/orgChart1"/>
    <dgm:cxn modelId="{6DED0A4E-3E7A-41D8-9145-D12F083F1689}" type="presParOf" srcId="{E0797446-5032-4B9E-9108-73D6E862F77D}" destId="{D4DAD11C-02A8-4C5C-927B-291BDFBFC242}" srcOrd="1" destOrd="0" presId="urn:microsoft.com/office/officeart/2005/8/layout/orgChart1"/>
    <dgm:cxn modelId="{83D9608B-8EF2-4566-A641-8CFBF2792086}" type="presParOf" srcId="{E0797446-5032-4B9E-9108-73D6E862F77D}" destId="{E194FAFD-6654-4D8C-BB8E-44888D8E09A7}" srcOrd="2" destOrd="0" presId="urn:microsoft.com/office/officeart/2005/8/layout/orgChart1"/>
    <dgm:cxn modelId="{B353FB28-3906-4849-9829-D1273D922F6B}" type="presParOf" srcId="{40FC56DD-33AC-4530-9312-AA4E5D2AD986}" destId="{C90C9AA3-9FD0-4A27-BBDA-EBBA6D0A750A}" srcOrd="4" destOrd="0" presId="urn:microsoft.com/office/officeart/2005/8/layout/orgChart1"/>
    <dgm:cxn modelId="{D7DB83C3-D8C6-447D-A432-B0104E1C216F}" type="presParOf" srcId="{40FC56DD-33AC-4530-9312-AA4E5D2AD986}" destId="{2F5E787D-5A21-42B5-B8E7-1F11C1D3B5F7}" srcOrd="5" destOrd="0" presId="urn:microsoft.com/office/officeart/2005/8/layout/orgChart1"/>
    <dgm:cxn modelId="{85A646C5-491B-4F30-B71A-97B2B2ECBE4B}" type="presParOf" srcId="{2F5E787D-5A21-42B5-B8E7-1F11C1D3B5F7}" destId="{A94A2AED-4D19-41DA-B44A-9C1564450B1D}" srcOrd="0" destOrd="0" presId="urn:microsoft.com/office/officeart/2005/8/layout/orgChart1"/>
    <dgm:cxn modelId="{18357882-008F-4DA4-A242-51FAF3275AA9}" type="presParOf" srcId="{A94A2AED-4D19-41DA-B44A-9C1564450B1D}" destId="{9F52AA79-1D93-4C19-BB0B-02DF08DEDC2B}" srcOrd="0" destOrd="0" presId="urn:microsoft.com/office/officeart/2005/8/layout/orgChart1"/>
    <dgm:cxn modelId="{61B464C4-B14A-4334-89B0-952DBAFAFEDE}" type="presParOf" srcId="{A94A2AED-4D19-41DA-B44A-9C1564450B1D}" destId="{519D7086-0990-4073-92BA-1666B47A31AA}" srcOrd="1" destOrd="0" presId="urn:microsoft.com/office/officeart/2005/8/layout/orgChart1"/>
    <dgm:cxn modelId="{D995548B-AD19-4C1A-A4A1-30789D51A1E1}" type="presParOf" srcId="{2F5E787D-5A21-42B5-B8E7-1F11C1D3B5F7}" destId="{D8D71289-E5ED-411B-8F8D-D6E8E54D5DEE}" srcOrd="1" destOrd="0" presId="urn:microsoft.com/office/officeart/2005/8/layout/orgChart1"/>
    <dgm:cxn modelId="{43FBD61E-5BC7-4989-8A1C-D933A89C531E}" type="presParOf" srcId="{2F5E787D-5A21-42B5-B8E7-1F11C1D3B5F7}" destId="{967705D1-06A0-4A03-9295-E8CFF1213FFA}" srcOrd="2" destOrd="0" presId="urn:microsoft.com/office/officeart/2005/8/layout/orgChart1"/>
    <dgm:cxn modelId="{05580714-C404-4586-A7D0-C4EBB4A6F646}" type="presParOf" srcId="{40FC56DD-33AC-4530-9312-AA4E5D2AD986}" destId="{82ABC1EC-B92B-4E9D-BEDA-4A789CAB1E47}" srcOrd="6" destOrd="0" presId="urn:microsoft.com/office/officeart/2005/8/layout/orgChart1"/>
    <dgm:cxn modelId="{9AB43144-35DF-43A7-AE86-A083567DA8E4}" type="presParOf" srcId="{40FC56DD-33AC-4530-9312-AA4E5D2AD986}" destId="{1A4BEFC2-6431-4708-9BA5-056FECBD7563}" srcOrd="7" destOrd="0" presId="urn:microsoft.com/office/officeart/2005/8/layout/orgChart1"/>
    <dgm:cxn modelId="{5DE4AE05-8B18-4C1B-B9F7-BB66C368803E}" type="presParOf" srcId="{1A4BEFC2-6431-4708-9BA5-056FECBD7563}" destId="{D6BBE817-0F33-47D7-8505-BBE339F6619D}" srcOrd="0" destOrd="0" presId="urn:microsoft.com/office/officeart/2005/8/layout/orgChart1"/>
    <dgm:cxn modelId="{229EF2C0-5AE1-420F-A00F-A363100B1C37}" type="presParOf" srcId="{D6BBE817-0F33-47D7-8505-BBE339F6619D}" destId="{F98B3E69-5B67-468D-9171-71F4217B6442}" srcOrd="0" destOrd="0" presId="urn:microsoft.com/office/officeart/2005/8/layout/orgChart1"/>
    <dgm:cxn modelId="{53DB8BAF-3AAF-4930-B46D-E8A79435BD9F}" type="presParOf" srcId="{D6BBE817-0F33-47D7-8505-BBE339F6619D}" destId="{44ACA708-5C6E-448E-B6BF-9131F680C10D}" srcOrd="1" destOrd="0" presId="urn:microsoft.com/office/officeart/2005/8/layout/orgChart1"/>
    <dgm:cxn modelId="{BDAE1083-0B0B-44B8-9922-6EDBBF78BBAB}" type="presParOf" srcId="{1A4BEFC2-6431-4708-9BA5-056FECBD7563}" destId="{12912AFE-71C6-4ADF-AC78-4464D2193886}" srcOrd="1" destOrd="0" presId="urn:microsoft.com/office/officeart/2005/8/layout/orgChart1"/>
    <dgm:cxn modelId="{015CC74E-98B3-44FD-BB14-9468BBFA5691}" type="presParOf" srcId="{1A4BEFC2-6431-4708-9BA5-056FECBD7563}" destId="{E46C1D86-C483-466F-93B2-7FD216180C81}" srcOrd="2" destOrd="0" presId="urn:microsoft.com/office/officeart/2005/8/layout/orgChart1"/>
    <dgm:cxn modelId="{9A0E6B60-F25F-48CA-B5C4-1296E9045426}" type="presParOf" srcId="{40FC56DD-33AC-4530-9312-AA4E5D2AD986}" destId="{8EA34B95-5446-4B42-BDCC-EBBB0734762B}" srcOrd="8" destOrd="0" presId="urn:microsoft.com/office/officeart/2005/8/layout/orgChart1"/>
    <dgm:cxn modelId="{FC6DDF1E-7590-4C18-BE3D-05F8A2EA4B2A}" type="presParOf" srcId="{40FC56DD-33AC-4530-9312-AA4E5D2AD986}" destId="{BBBFE175-51F8-44B9-ABA9-0AA29B29B00E}" srcOrd="9" destOrd="0" presId="urn:microsoft.com/office/officeart/2005/8/layout/orgChart1"/>
    <dgm:cxn modelId="{7835EA8A-DCDE-4F8B-9472-3E47EA63DB03}" type="presParOf" srcId="{BBBFE175-51F8-44B9-ABA9-0AA29B29B00E}" destId="{69A5B7DD-C438-4B5E-AECA-C571FEC14C98}" srcOrd="0" destOrd="0" presId="urn:microsoft.com/office/officeart/2005/8/layout/orgChart1"/>
    <dgm:cxn modelId="{1D9ABB59-2015-4101-AF1D-A7EE9365D0DF}" type="presParOf" srcId="{69A5B7DD-C438-4B5E-AECA-C571FEC14C98}" destId="{9D6060BC-B157-4A3E-8BBF-72A584EB57BA}" srcOrd="0" destOrd="0" presId="urn:microsoft.com/office/officeart/2005/8/layout/orgChart1"/>
    <dgm:cxn modelId="{7AF84476-9045-448C-843E-42B5ED2DC0B2}" type="presParOf" srcId="{69A5B7DD-C438-4B5E-AECA-C571FEC14C98}" destId="{C3A1B83D-589E-42B6-B4F5-8B634703636B}" srcOrd="1" destOrd="0" presId="urn:microsoft.com/office/officeart/2005/8/layout/orgChart1"/>
    <dgm:cxn modelId="{C4BFAB55-EB17-42BD-929F-D8B99B577BFF}" type="presParOf" srcId="{BBBFE175-51F8-44B9-ABA9-0AA29B29B00E}" destId="{3821AAEF-9093-4753-B255-BB94CA157095}" srcOrd="1" destOrd="0" presId="urn:microsoft.com/office/officeart/2005/8/layout/orgChart1"/>
    <dgm:cxn modelId="{D5046C1C-7401-40B4-87BE-2F237E8A0AB6}" type="presParOf" srcId="{BBBFE175-51F8-44B9-ABA9-0AA29B29B00E}" destId="{03C765F6-1B34-42DA-A8A4-9B87C85659FF}" srcOrd="2" destOrd="0" presId="urn:microsoft.com/office/officeart/2005/8/layout/orgChart1"/>
    <dgm:cxn modelId="{3489D3A0-7764-4557-A218-9AB5E98D5302}" type="presParOf" srcId="{D75C05BB-3126-40DE-A57A-46668D91780E}" destId="{E1B69BA0-0B54-45FD-AAEA-64A83A3ADDE1}" srcOrd="2" destOrd="0" presId="urn:microsoft.com/office/officeart/2005/8/layout/orgChart1"/>
    <dgm:cxn modelId="{F81A51A7-6ED8-4CF2-9CE1-5EF65485B1BE}" type="presParOf" srcId="{764AFBD4-2695-486F-8553-AFD7ADD838B1}" destId="{2117E249-671D-46F4-A74F-BEC188390783}" srcOrd="4" destOrd="0" presId="urn:microsoft.com/office/officeart/2005/8/layout/orgChart1"/>
    <dgm:cxn modelId="{6E95C66B-3DE8-4A54-9011-8F94BFE56203}" type="presParOf" srcId="{764AFBD4-2695-486F-8553-AFD7ADD838B1}" destId="{6AA11BD9-6EC9-4080-8890-A9DBB4C63A96}" srcOrd="5" destOrd="0" presId="urn:microsoft.com/office/officeart/2005/8/layout/orgChart1"/>
    <dgm:cxn modelId="{877B1C14-E4F7-49A0-A1BC-0F934987008F}" type="presParOf" srcId="{6AA11BD9-6EC9-4080-8890-A9DBB4C63A96}" destId="{E54CF5D0-E0CA-437C-B41D-DE86BDFCF42F}" srcOrd="0" destOrd="0" presId="urn:microsoft.com/office/officeart/2005/8/layout/orgChart1"/>
    <dgm:cxn modelId="{216D7ADC-0140-46F0-8F65-16B6B5816B8C}" type="presParOf" srcId="{E54CF5D0-E0CA-437C-B41D-DE86BDFCF42F}" destId="{FA8662CF-E547-43FA-8848-6851976C647B}" srcOrd="0" destOrd="0" presId="urn:microsoft.com/office/officeart/2005/8/layout/orgChart1"/>
    <dgm:cxn modelId="{6B967D3C-05E9-4A13-86B7-EADAE0B4D167}" type="presParOf" srcId="{E54CF5D0-E0CA-437C-B41D-DE86BDFCF42F}" destId="{018EE31A-271C-40D2-B98F-1FF9C26757CE}" srcOrd="1" destOrd="0" presId="urn:microsoft.com/office/officeart/2005/8/layout/orgChart1"/>
    <dgm:cxn modelId="{5809F774-F88B-406F-B651-0D7D9ABF17DD}" type="presParOf" srcId="{6AA11BD9-6EC9-4080-8890-A9DBB4C63A96}" destId="{D3D0A464-BE96-4776-AD07-5FFC3F840334}" srcOrd="1" destOrd="0" presId="urn:microsoft.com/office/officeart/2005/8/layout/orgChart1"/>
    <dgm:cxn modelId="{026A35DC-FB31-4985-8A86-2F26274A6386}" type="presParOf" srcId="{D3D0A464-BE96-4776-AD07-5FFC3F840334}" destId="{7284256B-25D7-423C-ACB1-438A41011806}" srcOrd="0" destOrd="0" presId="urn:microsoft.com/office/officeart/2005/8/layout/orgChart1"/>
    <dgm:cxn modelId="{F28BD919-52B8-4A16-9907-05625911AD39}" type="presParOf" srcId="{D3D0A464-BE96-4776-AD07-5FFC3F840334}" destId="{7FEC0569-4109-4A0D-A4DC-BB5DD8D6113E}" srcOrd="1" destOrd="0" presId="urn:microsoft.com/office/officeart/2005/8/layout/orgChart1"/>
    <dgm:cxn modelId="{DBACE2C4-5E3A-49C0-8BBD-C65394BBE99A}" type="presParOf" srcId="{7FEC0569-4109-4A0D-A4DC-BB5DD8D6113E}" destId="{5AD671F0-0914-4820-A2CD-F449969CABB3}" srcOrd="0" destOrd="0" presId="urn:microsoft.com/office/officeart/2005/8/layout/orgChart1"/>
    <dgm:cxn modelId="{E0FD0255-1812-46F4-9761-56077F6C0B16}" type="presParOf" srcId="{5AD671F0-0914-4820-A2CD-F449969CABB3}" destId="{7372BE21-613A-4C2F-A7A7-A233A73BF032}" srcOrd="0" destOrd="0" presId="urn:microsoft.com/office/officeart/2005/8/layout/orgChart1"/>
    <dgm:cxn modelId="{F841E56C-1AE8-43AA-B54B-345E8D706702}" type="presParOf" srcId="{5AD671F0-0914-4820-A2CD-F449969CABB3}" destId="{E40487A8-C1D8-4A21-B301-E38A450A5989}" srcOrd="1" destOrd="0" presId="urn:microsoft.com/office/officeart/2005/8/layout/orgChart1"/>
    <dgm:cxn modelId="{478DF955-F06F-4D97-B883-6DF7EC74E296}" type="presParOf" srcId="{7FEC0569-4109-4A0D-A4DC-BB5DD8D6113E}" destId="{517CBA31-1111-4A92-89EF-D57D397401D3}" srcOrd="1" destOrd="0" presId="urn:microsoft.com/office/officeart/2005/8/layout/orgChart1"/>
    <dgm:cxn modelId="{EC5BED5C-FA96-48B1-89AB-1DBBFEC3B2EC}" type="presParOf" srcId="{7FEC0569-4109-4A0D-A4DC-BB5DD8D6113E}" destId="{A39EA152-A358-42BA-B1DA-6A382F96061C}" srcOrd="2" destOrd="0" presId="urn:microsoft.com/office/officeart/2005/8/layout/orgChart1"/>
    <dgm:cxn modelId="{6EF11AE4-1528-459E-89E4-17275E8C8509}" type="presParOf" srcId="{6AA11BD9-6EC9-4080-8890-A9DBB4C63A96}" destId="{C3002CBF-00FF-4930-8ED4-6A0999DBBE82}" srcOrd="2" destOrd="0" presId="urn:microsoft.com/office/officeart/2005/8/layout/orgChart1"/>
    <dgm:cxn modelId="{29A61A7B-00FB-4B9C-B38A-B116E9107880}" type="presParOf" srcId="{764AFBD4-2695-486F-8553-AFD7ADD838B1}" destId="{59B79A26-1AC2-47D6-83C1-814110311E4A}" srcOrd="6" destOrd="0" presId="urn:microsoft.com/office/officeart/2005/8/layout/orgChart1"/>
    <dgm:cxn modelId="{25C9492E-795F-4FC6-A3A6-8A1EFCE866AF}" type="presParOf" srcId="{764AFBD4-2695-486F-8553-AFD7ADD838B1}" destId="{6466E4D3-8979-4555-AEDC-2F2CFD13F036}" srcOrd="7" destOrd="0" presId="urn:microsoft.com/office/officeart/2005/8/layout/orgChart1"/>
    <dgm:cxn modelId="{70549F88-9203-45C3-845D-0F8390322D7C}" type="presParOf" srcId="{6466E4D3-8979-4555-AEDC-2F2CFD13F036}" destId="{C5D51DEF-7435-4BF8-A4F8-9E8724EA108F}" srcOrd="0" destOrd="0" presId="urn:microsoft.com/office/officeart/2005/8/layout/orgChart1"/>
    <dgm:cxn modelId="{4D722BEF-A0EE-44C4-8848-B407CA82FE5A}" type="presParOf" srcId="{C5D51DEF-7435-4BF8-A4F8-9E8724EA108F}" destId="{BBBAFEC3-ECB2-488A-B0DD-EB91C9F59FB8}" srcOrd="0" destOrd="0" presId="urn:microsoft.com/office/officeart/2005/8/layout/orgChart1"/>
    <dgm:cxn modelId="{E16AF9F0-7029-487B-AC44-26310EA2BD94}" type="presParOf" srcId="{C5D51DEF-7435-4BF8-A4F8-9E8724EA108F}" destId="{48CDF457-F2A1-41F8-86F7-1570DBC2C16C}" srcOrd="1" destOrd="0" presId="urn:microsoft.com/office/officeart/2005/8/layout/orgChart1"/>
    <dgm:cxn modelId="{5CA20945-30EC-4F44-BB7D-470271B44591}" type="presParOf" srcId="{6466E4D3-8979-4555-AEDC-2F2CFD13F036}" destId="{BF468442-308B-428B-B6EB-114D8811C5B4}" srcOrd="1" destOrd="0" presId="urn:microsoft.com/office/officeart/2005/8/layout/orgChart1"/>
    <dgm:cxn modelId="{8BF56E77-14E0-41F3-A147-B3DD018B7C2B}" type="presParOf" srcId="{BF468442-308B-428B-B6EB-114D8811C5B4}" destId="{6EF6C978-2B06-4143-82EA-C220518FAD5E}" srcOrd="0" destOrd="0" presId="urn:microsoft.com/office/officeart/2005/8/layout/orgChart1"/>
    <dgm:cxn modelId="{090BB5A0-1069-4E2C-85E8-2331C14AB1D6}" type="presParOf" srcId="{BF468442-308B-428B-B6EB-114D8811C5B4}" destId="{24C1EE2D-6661-4639-BB15-7C8EBA3880CA}" srcOrd="1" destOrd="0" presId="urn:microsoft.com/office/officeart/2005/8/layout/orgChart1"/>
    <dgm:cxn modelId="{3F60F1BF-BD2A-4DEE-AEFB-9B31FEB91DFE}" type="presParOf" srcId="{24C1EE2D-6661-4639-BB15-7C8EBA3880CA}" destId="{EE902D74-882E-46E0-9E2F-A2393DBDED9C}" srcOrd="0" destOrd="0" presId="urn:microsoft.com/office/officeart/2005/8/layout/orgChart1"/>
    <dgm:cxn modelId="{82538077-13E2-4C0D-BEA0-210F79853641}" type="presParOf" srcId="{EE902D74-882E-46E0-9E2F-A2393DBDED9C}" destId="{80B2E76B-B8AF-4315-92AD-54D1AB11D23D}" srcOrd="0" destOrd="0" presId="urn:microsoft.com/office/officeart/2005/8/layout/orgChart1"/>
    <dgm:cxn modelId="{10C5D74B-BAB4-447E-9A6F-AEB087F7D534}" type="presParOf" srcId="{EE902D74-882E-46E0-9E2F-A2393DBDED9C}" destId="{3E14B2EE-BF74-4D43-8F05-FDA3706EDCBA}" srcOrd="1" destOrd="0" presId="urn:microsoft.com/office/officeart/2005/8/layout/orgChart1"/>
    <dgm:cxn modelId="{5D2B1397-EB27-4725-BF7E-4C7CFA931587}" type="presParOf" srcId="{24C1EE2D-6661-4639-BB15-7C8EBA3880CA}" destId="{BED7ED68-1129-46C6-AD83-48FE291F8CB5}" srcOrd="1" destOrd="0" presId="urn:microsoft.com/office/officeart/2005/8/layout/orgChart1"/>
    <dgm:cxn modelId="{7A5B0F23-9EDB-4E81-8277-28394627B789}" type="presParOf" srcId="{24C1EE2D-6661-4639-BB15-7C8EBA3880CA}" destId="{7F8D8A92-9D1C-4360-96A9-E4812051A6BB}" srcOrd="2" destOrd="0" presId="urn:microsoft.com/office/officeart/2005/8/layout/orgChart1"/>
    <dgm:cxn modelId="{A2E66EA2-0EEA-4F55-A2C7-D10F07F412A9}" type="presParOf" srcId="{BF468442-308B-428B-B6EB-114D8811C5B4}" destId="{6898C49A-8E4E-42D7-9A08-066108AF3507}" srcOrd="2" destOrd="0" presId="urn:microsoft.com/office/officeart/2005/8/layout/orgChart1"/>
    <dgm:cxn modelId="{B38B6600-17F4-472D-8D77-931BA6D2821E}" type="presParOf" srcId="{BF468442-308B-428B-B6EB-114D8811C5B4}" destId="{E85CADAA-8519-4CC6-8894-28EF0017FD0C}" srcOrd="3" destOrd="0" presId="urn:microsoft.com/office/officeart/2005/8/layout/orgChart1"/>
    <dgm:cxn modelId="{F6B58BF6-5437-468C-98DC-2876986443DD}" type="presParOf" srcId="{E85CADAA-8519-4CC6-8894-28EF0017FD0C}" destId="{F7A69149-B701-49D6-84F6-17DC37502396}" srcOrd="0" destOrd="0" presId="urn:microsoft.com/office/officeart/2005/8/layout/orgChart1"/>
    <dgm:cxn modelId="{59F05160-8D63-46AD-B931-F7BB8597F86A}" type="presParOf" srcId="{F7A69149-B701-49D6-84F6-17DC37502396}" destId="{4E638110-CFC7-4620-9C9B-8EFA878D3DFA}" srcOrd="0" destOrd="0" presId="urn:microsoft.com/office/officeart/2005/8/layout/orgChart1"/>
    <dgm:cxn modelId="{93777C2E-B188-4AF9-A086-0598664AA70A}" type="presParOf" srcId="{F7A69149-B701-49D6-84F6-17DC37502396}" destId="{F4ACE941-0253-4E5D-BAB4-E207C56D4BF2}" srcOrd="1" destOrd="0" presId="urn:microsoft.com/office/officeart/2005/8/layout/orgChart1"/>
    <dgm:cxn modelId="{91E456DF-28F9-4813-96F4-004D914544A6}" type="presParOf" srcId="{E85CADAA-8519-4CC6-8894-28EF0017FD0C}" destId="{6AC10A1D-B197-4F91-B3EB-276AB1C1DD1B}" srcOrd="1" destOrd="0" presId="urn:microsoft.com/office/officeart/2005/8/layout/orgChart1"/>
    <dgm:cxn modelId="{76945344-1F1E-48C1-8127-F2FC6909D053}" type="presParOf" srcId="{E85CADAA-8519-4CC6-8894-28EF0017FD0C}" destId="{8AE9FDE2-5A3C-4EE6-8971-F4F7BF7D5455}" srcOrd="2" destOrd="0" presId="urn:microsoft.com/office/officeart/2005/8/layout/orgChart1"/>
    <dgm:cxn modelId="{DC01813D-8728-4B6A-A2CD-480D44177EB9}" type="presParOf" srcId="{6466E4D3-8979-4555-AEDC-2F2CFD13F036}" destId="{797D5AE6-6B6B-4D90-8231-74B59D5164AF}" srcOrd="2" destOrd="0" presId="urn:microsoft.com/office/officeart/2005/8/layout/orgChart1"/>
    <dgm:cxn modelId="{9871CF22-0654-4431-89E9-6347CEE6E806}" type="presParOf" srcId="{764AFBD4-2695-486F-8553-AFD7ADD838B1}" destId="{920B5CAC-DD72-446F-8D46-77EB44C1AA0B}" srcOrd="8" destOrd="0" presId="urn:microsoft.com/office/officeart/2005/8/layout/orgChart1"/>
    <dgm:cxn modelId="{48C7A30F-42AB-4D44-978D-5790D69369C0}" type="presParOf" srcId="{764AFBD4-2695-486F-8553-AFD7ADD838B1}" destId="{3E44B49A-BC59-417F-AC6C-CFCED37FEC76}" srcOrd="9" destOrd="0" presId="urn:microsoft.com/office/officeart/2005/8/layout/orgChart1"/>
    <dgm:cxn modelId="{D96428DE-243B-47E3-8FF7-D5CD67851376}" type="presParOf" srcId="{3E44B49A-BC59-417F-AC6C-CFCED37FEC76}" destId="{35C49C22-9F37-464B-A404-485FF54E70C4}" srcOrd="0" destOrd="0" presId="urn:microsoft.com/office/officeart/2005/8/layout/orgChart1"/>
    <dgm:cxn modelId="{135876D0-92A6-4DB9-A1FB-9F4EEF4A1FC4}" type="presParOf" srcId="{35C49C22-9F37-464B-A404-485FF54E70C4}" destId="{74018E7E-4027-4897-80BF-64B17806ABA5}" srcOrd="0" destOrd="0" presId="urn:microsoft.com/office/officeart/2005/8/layout/orgChart1"/>
    <dgm:cxn modelId="{D561BFDB-6467-4F91-9FB4-D0FE76A15CDF}" type="presParOf" srcId="{35C49C22-9F37-464B-A404-485FF54E70C4}" destId="{BCDC397A-FF48-4A76-B17C-3DB96ED8586F}" srcOrd="1" destOrd="0" presId="urn:microsoft.com/office/officeart/2005/8/layout/orgChart1"/>
    <dgm:cxn modelId="{BFFD26E2-9075-4194-A808-451F2BB1548C}" type="presParOf" srcId="{3E44B49A-BC59-417F-AC6C-CFCED37FEC76}" destId="{A2362FFE-A96C-4B15-A39C-BD6EB80C93E3}" srcOrd="1" destOrd="0" presId="urn:microsoft.com/office/officeart/2005/8/layout/orgChart1"/>
    <dgm:cxn modelId="{B7DB2B17-7C84-4D82-907F-ADB8E928AF5D}" type="presParOf" srcId="{A2362FFE-A96C-4B15-A39C-BD6EB80C93E3}" destId="{0EF04C5F-A19E-4C6C-B48C-0B75AAB5E4F8}" srcOrd="0" destOrd="0" presId="urn:microsoft.com/office/officeart/2005/8/layout/orgChart1"/>
    <dgm:cxn modelId="{2AA86D34-10EB-44D8-9E6E-F92282D073E3}" type="presParOf" srcId="{A2362FFE-A96C-4B15-A39C-BD6EB80C93E3}" destId="{E3E78C6F-548C-4631-8BB1-49F50789EBB8}" srcOrd="1" destOrd="0" presId="urn:microsoft.com/office/officeart/2005/8/layout/orgChart1"/>
    <dgm:cxn modelId="{4C796443-9480-44E7-9727-240F4F57788F}" type="presParOf" srcId="{E3E78C6F-548C-4631-8BB1-49F50789EBB8}" destId="{169187EC-7F11-4530-89F3-F07E2FEF8C81}" srcOrd="0" destOrd="0" presId="urn:microsoft.com/office/officeart/2005/8/layout/orgChart1"/>
    <dgm:cxn modelId="{19367E0D-C5AF-4A4B-9F77-CB4F45C67095}" type="presParOf" srcId="{169187EC-7F11-4530-89F3-F07E2FEF8C81}" destId="{0C3A1665-0ABB-4EED-8F9E-6D4A45D1D546}" srcOrd="0" destOrd="0" presId="urn:microsoft.com/office/officeart/2005/8/layout/orgChart1"/>
    <dgm:cxn modelId="{16629DEA-46F8-498E-B424-033F377381C0}" type="presParOf" srcId="{169187EC-7F11-4530-89F3-F07E2FEF8C81}" destId="{EE480144-4326-497D-825D-1BBE541707EB}" srcOrd="1" destOrd="0" presId="urn:microsoft.com/office/officeart/2005/8/layout/orgChart1"/>
    <dgm:cxn modelId="{24F0EC7F-F879-41CE-9881-E52D7B6E0DCA}" type="presParOf" srcId="{E3E78C6F-548C-4631-8BB1-49F50789EBB8}" destId="{9D871C82-5A3A-46A1-9DA5-A608CB1057F4}" srcOrd="1" destOrd="0" presId="urn:microsoft.com/office/officeart/2005/8/layout/orgChart1"/>
    <dgm:cxn modelId="{04D19D95-1DCB-47D8-B969-F18B906D0836}" type="presParOf" srcId="{9D871C82-5A3A-46A1-9DA5-A608CB1057F4}" destId="{F7A7CBBE-B1A7-413D-96B7-ECDEA0884F07}" srcOrd="0" destOrd="0" presId="urn:microsoft.com/office/officeart/2005/8/layout/orgChart1"/>
    <dgm:cxn modelId="{BA5057DD-3A77-409E-AF2C-EE25922F1384}" type="presParOf" srcId="{9D871C82-5A3A-46A1-9DA5-A608CB1057F4}" destId="{F3265B58-020B-41BB-BC20-1FB6598CF6A7}" srcOrd="1" destOrd="0" presId="urn:microsoft.com/office/officeart/2005/8/layout/orgChart1"/>
    <dgm:cxn modelId="{B153A25C-E6D8-4EAE-AFE0-8B5E686FFB4C}" type="presParOf" srcId="{F3265B58-020B-41BB-BC20-1FB6598CF6A7}" destId="{031300CB-9710-406A-ACCA-7C1571DE8FB5}" srcOrd="0" destOrd="0" presId="urn:microsoft.com/office/officeart/2005/8/layout/orgChart1"/>
    <dgm:cxn modelId="{6C87854D-5688-4744-B76E-73AC93EB0AEC}" type="presParOf" srcId="{031300CB-9710-406A-ACCA-7C1571DE8FB5}" destId="{671AE12B-FB24-49BC-AC2A-392D3B176D6B}" srcOrd="0" destOrd="0" presId="urn:microsoft.com/office/officeart/2005/8/layout/orgChart1"/>
    <dgm:cxn modelId="{D5008D26-FE86-4E50-822B-5A158C9107DC}" type="presParOf" srcId="{031300CB-9710-406A-ACCA-7C1571DE8FB5}" destId="{1F5F4C70-EB2E-48B8-872E-1A76C683FE7B}" srcOrd="1" destOrd="0" presId="urn:microsoft.com/office/officeart/2005/8/layout/orgChart1"/>
    <dgm:cxn modelId="{5CAAA9D4-E285-453B-BB38-26D15FA4C2F1}" type="presParOf" srcId="{F3265B58-020B-41BB-BC20-1FB6598CF6A7}" destId="{2EF46F69-4952-44CE-8981-F2C498B134BD}" srcOrd="1" destOrd="0" presId="urn:microsoft.com/office/officeart/2005/8/layout/orgChart1"/>
    <dgm:cxn modelId="{02BC8545-845C-4B7D-ADB5-EB0635CDCB78}" type="presParOf" srcId="{F3265B58-020B-41BB-BC20-1FB6598CF6A7}" destId="{2BCD132E-E9EA-4E3E-8F10-B6DD9B88138A}" srcOrd="2" destOrd="0" presId="urn:microsoft.com/office/officeart/2005/8/layout/orgChart1"/>
    <dgm:cxn modelId="{E73FC0F0-052C-4975-B244-3CC8955D796F}" type="presParOf" srcId="{E3E78C6F-548C-4631-8BB1-49F50789EBB8}" destId="{C67FC005-7A7D-45A0-846A-50DA3E9A16F6}" srcOrd="2" destOrd="0" presId="urn:microsoft.com/office/officeart/2005/8/layout/orgChart1"/>
    <dgm:cxn modelId="{C41A0878-1BF1-4A7C-8836-633FFBB4D3EE}" type="presParOf" srcId="{A2362FFE-A96C-4B15-A39C-BD6EB80C93E3}" destId="{42CF24B4-A06A-4CAA-8F83-36B15B16FDF0}" srcOrd="2" destOrd="0" presId="urn:microsoft.com/office/officeart/2005/8/layout/orgChart1"/>
    <dgm:cxn modelId="{68E362B5-D4D9-4B08-81BC-6BB51FA15EBD}" type="presParOf" srcId="{A2362FFE-A96C-4B15-A39C-BD6EB80C93E3}" destId="{55EDCF2D-1456-48A6-9533-506B962DF478}" srcOrd="3" destOrd="0" presId="urn:microsoft.com/office/officeart/2005/8/layout/orgChart1"/>
    <dgm:cxn modelId="{5FEA4278-FE03-4507-8864-55263CC20A1E}" type="presParOf" srcId="{55EDCF2D-1456-48A6-9533-506B962DF478}" destId="{74D4DB5A-3FF9-4813-92E4-F42DD6E6FA28}" srcOrd="0" destOrd="0" presId="urn:microsoft.com/office/officeart/2005/8/layout/orgChart1"/>
    <dgm:cxn modelId="{D03DEF4C-F68E-4A4C-A585-A0A8762EBDAA}" type="presParOf" srcId="{74D4DB5A-3FF9-4813-92E4-F42DD6E6FA28}" destId="{2B2FB3AA-93E5-4EAB-83E4-C57B5EE52B4D}" srcOrd="0" destOrd="0" presId="urn:microsoft.com/office/officeart/2005/8/layout/orgChart1"/>
    <dgm:cxn modelId="{E977DD76-C0CA-4AA8-8DFA-A494B1428AB5}" type="presParOf" srcId="{74D4DB5A-3FF9-4813-92E4-F42DD6E6FA28}" destId="{4D4B7BC5-EAEA-4992-9FE5-6EFECCA7D83E}" srcOrd="1" destOrd="0" presId="urn:microsoft.com/office/officeart/2005/8/layout/orgChart1"/>
    <dgm:cxn modelId="{63919BEA-8F43-4FF1-8430-CC018EDE6537}" type="presParOf" srcId="{55EDCF2D-1456-48A6-9533-506B962DF478}" destId="{07C82BB5-0C8D-4659-A355-6DB6A2928985}" srcOrd="1" destOrd="0" presId="urn:microsoft.com/office/officeart/2005/8/layout/orgChart1"/>
    <dgm:cxn modelId="{645A5BC9-9B2D-4E6F-82AA-58AF0477F574}" type="presParOf" srcId="{07C82BB5-0C8D-4659-A355-6DB6A2928985}" destId="{2DBBDC58-2F09-471F-807F-E3978F9316F2}" srcOrd="0" destOrd="0" presId="urn:microsoft.com/office/officeart/2005/8/layout/orgChart1"/>
    <dgm:cxn modelId="{87C139BB-FC28-4FF5-B284-B01D6F08CD16}" type="presParOf" srcId="{07C82BB5-0C8D-4659-A355-6DB6A2928985}" destId="{ED4F1E71-619C-4B07-80F1-5A6790D2D8A9}" srcOrd="1" destOrd="0" presId="urn:microsoft.com/office/officeart/2005/8/layout/orgChart1"/>
    <dgm:cxn modelId="{07FF7A25-73AD-4AE7-9BAE-C2A7510AC523}" type="presParOf" srcId="{ED4F1E71-619C-4B07-80F1-5A6790D2D8A9}" destId="{BD7998ED-5031-45CB-BA0B-11F6DEC8EFE6}" srcOrd="0" destOrd="0" presId="urn:microsoft.com/office/officeart/2005/8/layout/orgChart1"/>
    <dgm:cxn modelId="{7E332C0C-7057-4CE8-A3E4-2E435F26E2BB}" type="presParOf" srcId="{BD7998ED-5031-45CB-BA0B-11F6DEC8EFE6}" destId="{8F5DBC83-5339-4D4D-9E87-A887CCBDE285}" srcOrd="0" destOrd="0" presId="urn:microsoft.com/office/officeart/2005/8/layout/orgChart1"/>
    <dgm:cxn modelId="{63724D06-FBE2-4DC4-BD4E-22E5E4878AFF}" type="presParOf" srcId="{BD7998ED-5031-45CB-BA0B-11F6DEC8EFE6}" destId="{CD6ADAEB-69B7-4487-80F0-1D61B3AD170E}" srcOrd="1" destOrd="0" presId="urn:microsoft.com/office/officeart/2005/8/layout/orgChart1"/>
    <dgm:cxn modelId="{5B82F64E-1BF5-489B-AEDA-669056E89CA6}" type="presParOf" srcId="{ED4F1E71-619C-4B07-80F1-5A6790D2D8A9}" destId="{EDE81525-EC9F-4B55-B788-D381C892AF00}" srcOrd="1" destOrd="0" presId="urn:microsoft.com/office/officeart/2005/8/layout/orgChart1"/>
    <dgm:cxn modelId="{6D6C07A0-092F-4400-940D-D32C06C0C2FE}" type="presParOf" srcId="{ED4F1E71-619C-4B07-80F1-5A6790D2D8A9}" destId="{EEAE2349-0074-4DEA-9C59-A210B62780F8}" srcOrd="2" destOrd="0" presId="urn:microsoft.com/office/officeart/2005/8/layout/orgChart1"/>
    <dgm:cxn modelId="{A643DBE7-9B40-479E-8E0E-171CEA59E78F}" type="presParOf" srcId="{55EDCF2D-1456-48A6-9533-506B962DF478}" destId="{623FCE0E-2812-4BAE-9B06-EED52400C959}" srcOrd="2" destOrd="0" presId="urn:microsoft.com/office/officeart/2005/8/layout/orgChart1"/>
    <dgm:cxn modelId="{600CB77C-B915-474C-8C6E-EEF32B650FDC}" type="presParOf" srcId="{3E44B49A-BC59-417F-AC6C-CFCED37FEC76}" destId="{3F80A92E-0565-4A2B-B7AE-BD07F9C73B4A}" srcOrd="2" destOrd="0" presId="urn:microsoft.com/office/officeart/2005/8/layout/orgChart1"/>
    <dgm:cxn modelId="{4ED9698E-AFD4-4DC1-9732-47DE28083D80}" type="presParOf" srcId="{764AFBD4-2695-486F-8553-AFD7ADD838B1}" destId="{3B887902-67DB-4329-A170-51E8A1306631}" srcOrd="10" destOrd="0" presId="urn:microsoft.com/office/officeart/2005/8/layout/orgChart1"/>
    <dgm:cxn modelId="{DA11D78A-EF2E-4653-9E37-87CAC2EF381A}" type="presParOf" srcId="{764AFBD4-2695-486F-8553-AFD7ADD838B1}" destId="{A75F314B-4272-4805-99C4-6E39CAC44FDC}" srcOrd="11" destOrd="0" presId="urn:microsoft.com/office/officeart/2005/8/layout/orgChart1"/>
    <dgm:cxn modelId="{84426BC5-28E8-4EFE-A17B-5BD489ED2655}" type="presParOf" srcId="{A75F314B-4272-4805-99C4-6E39CAC44FDC}" destId="{56778B99-31A3-4506-B2AC-260B68A7B88C}" srcOrd="0" destOrd="0" presId="urn:microsoft.com/office/officeart/2005/8/layout/orgChart1"/>
    <dgm:cxn modelId="{9A3BDED8-BC73-4666-8084-C32262EF4052}" type="presParOf" srcId="{56778B99-31A3-4506-B2AC-260B68A7B88C}" destId="{1F316F10-D6F2-48E8-A608-8C844BAFC900}" srcOrd="0" destOrd="0" presId="urn:microsoft.com/office/officeart/2005/8/layout/orgChart1"/>
    <dgm:cxn modelId="{AD9AF4D6-6E51-4618-B535-917CC5E949E6}" type="presParOf" srcId="{56778B99-31A3-4506-B2AC-260B68A7B88C}" destId="{3B636881-3463-4CA6-985A-1307219F30D3}" srcOrd="1" destOrd="0" presId="urn:microsoft.com/office/officeart/2005/8/layout/orgChart1"/>
    <dgm:cxn modelId="{B5EF0939-1F06-41BE-967C-5897E2782626}" type="presParOf" srcId="{A75F314B-4272-4805-99C4-6E39CAC44FDC}" destId="{173E2824-BB3D-47F8-A8C7-D6BB424B9CF7}" srcOrd="1" destOrd="0" presId="urn:microsoft.com/office/officeart/2005/8/layout/orgChart1"/>
    <dgm:cxn modelId="{C05C1CD4-9DC1-4463-8506-4BFAE64E4647}" type="presParOf" srcId="{173E2824-BB3D-47F8-A8C7-D6BB424B9CF7}" destId="{6CB0696A-B206-455B-9B3A-1EF964E3A2E7}" srcOrd="0" destOrd="0" presId="urn:microsoft.com/office/officeart/2005/8/layout/orgChart1"/>
    <dgm:cxn modelId="{1A3BE7D0-EBC0-4150-9C72-37FC7AC1CD3E}" type="presParOf" srcId="{173E2824-BB3D-47F8-A8C7-D6BB424B9CF7}" destId="{F795EDCD-EA24-45C8-9D87-1DD1500B499B}" srcOrd="1" destOrd="0" presId="urn:microsoft.com/office/officeart/2005/8/layout/orgChart1"/>
    <dgm:cxn modelId="{19A8899B-1D6B-46B8-91EA-C69CD302F944}" type="presParOf" srcId="{F795EDCD-EA24-45C8-9D87-1DD1500B499B}" destId="{97C75E05-85F9-4B39-BF7E-D37F86A8EBF9}" srcOrd="0" destOrd="0" presId="urn:microsoft.com/office/officeart/2005/8/layout/orgChart1"/>
    <dgm:cxn modelId="{21110780-5169-4DAF-93C9-0D760407A35D}" type="presParOf" srcId="{97C75E05-85F9-4B39-BF7E-D37F86A8EBF9}" destId="{1D5168A6-76EF-43E4-8A30-20CE1571A96F}" srcOrd="0" destOrd="0" presId="urn:microsoft.com/office/officeart/2005/8/layout/orgChart1"/>
    <dgm:cxn modelId="{A2FDF832-6357-40B6-8EEE-8F969D274A64}" type="presParOf" srcId="{97C75E05-85F9-4B39-BF7E-D37F86A8EBF9}" destId="{BABFF234-FD86-4F88-ACDE-CB46658A8FC9}" srcOrd="1" destOrd="0" presId="urn:microsoft.com/office/officeart/2005/8/layout/orgChart1"/>
    <dgm:cxn modelId="{3F3A0517-7A01-4130-82E8-60F7C5487023}" type="presParOf" srcId="{F795EDCD-EA24-45C8-9D87-1DD1500B499B}" destId="{B203C9A6-3A62-44C5-98EE-075C2266DDE4}" srcOrd="1" destOrd="0" presId="urn:microsoft.com/office/officeart/2005/8/layout/orgChart1"/>
    <dgm:cxn modelId="{42FD69DF-302E-478B-881A-BF1856A0EB22}" type="presParOf" srcId="{F795EDCD-EA24-45C8-9D87-1DD1500B499B}" destId="{9769D154-0CDA-414F-B69A-D243EEADB501}" srcOrd="2" destOrd="0" presId="urn:microsoft.com/office/officeart/2005/8/layout/orgChart1"/>
    <dgm:cxn modelId="{FCC7C178-2C03-4E17-9E65-8E7C06102FFE}" type="presParOf" srcId="{9769D154-0CDA-414F-B69A-D243EEADB501}" destId="{A155E54B-BC80-4E19-8027-939E09148BD7}" srcOrd="0" destOrd="0" presId="urn:microsoft.com/office/officeart/2005/8/layout/orgChart1"/>
    <dgm:cxn modelId="{C9CB8627-033D-4770-AEB0-9F8FDB5C3CC8}" type="presParOf" srcId="{9769D154-0CDA-414F-B69A-D243EEADB501}" destId="{FD5AC6B5-7957-4C03-A838-F36FA02759CA}" srcOrd="1" destOrd="0" presId="urn:microsoft.com/office/officeart/2005/8/layout/orgChart1"/>
    <dgm:cxn modelId="{436DD50C-7262-4067-90AC-ACEE89906C6D}" type="presParOf" srcId="{FD5AC6B5-7957-4C03-A838-F36FA02759CA}" destId="{3CC2971D-D380-4EBB-877D-8171FBD0267A}" srcOrd="0" destOrd="0" presId="urn:microsoft.com/office/officeart/2005/8/layout/orgChart1"/>
    <dgm:cxn modelId="{8D3AE3C6-44E0-4E75-A29D-F8D7D33BC9F5}" type="presParOf" srcId="{3CC2971D-D380-4EBB-877D-8171FBD0267A}" destId="{3BCEFD21-E786-4E6F-8AEC-E8EF05751922}" srcOrd="0" destOrd="0" presId="urn:microsoft.com/office/officeart/2005/8/layout/orgChart1"/>
    <dgm:cxn modelId="{7ED5CC3D-8E8A-4F7A-BE2D-A50C800D1BCA}" type="presParOf" srcId="{3CC2971D-D380-4EBB-877D-8171FBD0267A}" destId="{D2733BC3-6109-498D-8FF2-B1286EF26C98}" srcOrd="1" destOrd="0" presId="urn:microsoft.com/office/officeart/2005/8/layout/orgChart1"/>
    <dgm:cxn modelId="{2CBAA8E5-539A-4CC3-9577-16916A7BC2BB}" type="presParOf" srcId="{FD5AC6B5-7957-4C03-A838-F36FA02759CA}" destId="{2BB27406-64A4-47D0-B83B-74E0474230F8}" srcOrd="1" destOrd="0" presId="urn:microsoft.com/office/officeart/2005/8/layout/orgChart1"/>
    <dgm:cxn modelId="{E25FE71B-E669-4542-AB0B-10888B211666}" type="presParOf" srcId="{FD5AC6B5-7957-4C03-A838-F36FA02759CA}" destId="{45D9A4CF-6068-4FCF-8CAE-F4685984B4A0}" srcOrd="2" destOrd="0" presId="urn:microsoft.com/office/officeart/2005/8/layout/orgChart1"/>
    <dgm:cxn modelId="{ECF8EF17-8859-4813-A80C-231C14C3A1D0}" type="presParOf" srcId="{A75F314B-4272-4805-99C4-6E39CAC44FDC}" destId="{D62FF983-C24B-4829-A1D1-86A47B0838C0}" srcOrd="2" destOrd="0" presId="urn:microsoft.com/office/officeart/2005/8/layout/orgChart1"/>
    <dgm:cxn modelId="{8DBAB1E8-598B-40E2-A064-474B94D4F5A9}" type="presParOf" srcId="{C788AEC3-AD78-436B-820F-FC50776E8661}" destId="{20374E41-8A96-4373-A63B-4A801E0595A4}" srcOrd="2" destOrd="0" presId="urn:microsoft.com/office/officeart/2005/8/layout/orgChart1"/>
    <dgm:cxn modelId="{DC02E7D1-8059-4AB6-9F9E-ABD6369F4CC5}" type="presParOf" srcId="{CFE5EEEC-58C8-4A7C-B26D-DB968DF489CA}" destId="{E2974E06-41CB-4202-996E-1D380B4346EE}" srcOrd="1" destOrd="0" presId="urn:microsoft.com/office/officeart/2005/8/layout/orgChart1"/>
    <dgm:cxn modelId="{7D31249E-106A-4B0B-A4B8-4383A3179FB3}" type="presParOf" srcId="{E2974E06-41CB-4202-996E-1D380B4346EE}" destId="{6B167BAB-F2BD-4230-8A4C-8E2616290A1F}" srcOrd="0" destOrd="0" presId="urn:microsoft.com/office/officeart/2005/8/layout/orgChart1"/>
    <dgm:cxn modelId="{5D91C9E9-C681-4F66-8329-497D6133B523}" type="presParOf" srcId="{6B167BAB-F2BD-4230-8A4C-8E2616290A1F}" destId="{BCEA8920-439C-42F3-A9F7-8C91995B4A74}" srcOrd="0" destOrd="0" presId="urn:microsoft.com/office/officeart/2005/8/layout/orgChart1"/>
    <dgm:cxn modelId="{D28D0CEC-F42E-4048-9D3E-D49DDAD2ECFE}" type="presParOf" srcId="{6B167BAB-F2BD-4230-8A4C-8E2616290A1F}" destId="{9FE2AAA2-F868-4031-ABC5-5FD409E1724E}" srcOrd="1" destOrd="0" presId="urn:microsoft.com/office/officeart/2005/8/layout/orgChart1"/>
    <dgm:cxn modelId="{E3102D6A-8C43-4C67-B339-21B688D04265}" type="presParOf" srcId="{E2974E06-41CB-4202-996E-1D380B4346EE}" destId="{2049C933-08C9-4C09-BF05-5189A3BDAFCB}" srcOrd="1" destOrd="0" presId="urn:microsoft.com/office/officeart/2005/8/layout/orgChart1"/>
    <dgm:cxn modelId="{EE857C82-A821-45DD-BFEF-05C780354943}" type="presParOf" srcId="{E2974E06-41CB-4202-996E-1D380B4346EE}" destId="{7CA13A90-79CC-494F-A7D1-C5FAE1E0D3E2}" srcOrd="2" destOrd="0" presId="urn:microsoft.com/office/officeart/2005/8/layout/orgChart1"/>
  </dgm:cxnLst>
  <dgm:bg>
    <a:noFill/>
    <a:effectLst>
      <a:outerShdw blurRad="50800" dist="50800" dir="5400000" algn="ctr" rotWithShape="0">
        <a:srgbClr val="305480"/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55E54B-BC80-4E19-8027-939E09148BD7}">
      <dsp:nvSpPr>
        <dsp:cNvPr id="0" name=""/>
        <dsp:cNvSpPr/>
      </dsp:nvSpPr>
      <dsp:spPr>
        <a:xfrm>
          <a:off x="7326713" y="3180653"/>
          <a:ext cx="149295" cy="3022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241"/>
              </a:lnTo>
              <a:lnTo>
                <a:pt x="149295" y="30224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B0696A-B206-455B-9B3A-1EF964E3A2E7}">
      <dsp:nvSpPr>
        <dsp:cNvPr id="0" name=""/>
        <dsp:cNvSpPr/>
      </dsp:nvSpPr>
      <dsp:spPr>
        <a:xfrm>
          <a:off x="7277688" y="2609343"/>
          <a:ext cx="91440" cy="2226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9452"/>
              </a:lnTo>
              <a:lnTo>
                <a:pt x="49025" y="149452"/>
              </a:lnTo>
              <a:lnTo>
                <a:pt x="49025" y="2226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887902-67DB-4329-A170-51E8A1306631}">
      <dsp:nvSpPr>
        <dsp:cNvPr id="0" name=""/>
        <dsp:cNvSpPr/>
      </dsp:nvSpPr>
      <dsp:spPr>
        <a:xfrm>
          <a:off x="3522676" y="1915628"/>
          <a:ext cx="3800731" cy="2096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416"/>
              </a:lnTo>
              <a:lnTo>
                <a:pt x="3800731" y="136416"/>
              </a:lnTo>
              <a:lnTo>
                <a:pt x="3800731" y="2096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BBDC58-2F09-471F-807F-E3978F9316F2}">
      <dsp:nvSpPr>
        <dsp:cNvPr id="0" name=""/>
        <dsp:cNvSpPr/>
      </dsp:nvSpPr>
      <dsp:spPr>
        <a:xfrm>
          <a:off x="5592058" y="3156757"/>
          <a:ext cx="125663" cy="3673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329"/>
              </a:lnTo>
              <a:lnTo>
                <a:pt x="125663" y="3673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CF24B4-A06A-4CAA-8F83-36B15B16FDF0}">
      <dsp:nvSpPr>
        <dsp:cNvPr id="0" name=""/>
        <dsp:cNvSpPr/>
      </dsp:nvSpPr>
      <dsp:spPr>
        <a:xfrm>
          <a:off x="5409263" y="2524114"/>
          <a:ext cx="495155" cy="2840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785"/>
              </a:lnTo>
              <a:lnTo>
                <a:pt x="495155" y="210785"/>
              </a:lnTo>
              <a:lnTo>
                <a:pt x="495155" y="28400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A7CBBE-B1A7-413D-96B7-ECDEA0884F07}">
      <dsp:nvSpPr>
        <dsp:cNvPr id="0" name=""/>
        <dsp:cNvSpPr/>
      </dsp:nvSpPr>
      <dsp:spPr>
        <a:xfrm>
          <a:off x="4601746" y="3156757"/>
          <a:ext cx="117135" cy="431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1417"/>
              </a:lnTo>
              <a:lnTo>
                <a:pt x="117135" y="4314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F04C5F-A19E-4C6C-B48C-0B75AAB5E4F8}">
      <dsp:nvSpPr>
        <dsp:cNvPr id="0" name=""/>
        <dsp:cNvSpPr/>
      </dsp:nvSpPr>
      <dsp:spPr>
        <a:xfrm>
          <a:off x="4914107" y="2524114"/>
          <a:ext cx="495155" cy="284000"/>
        </a:xfrm>
        <a:custGeom>
          <a:avLst/>
          <a:gdLst/>
          <a:ahLst/>
          <a:cxnLst/>
          <a:rect l="0" t="0" r="0" b="0"/>
          <a:pathLst>
            <a:path>
              <a:moveTo>
                <a:pt x="495155" y="0"/>
              </a:moveTo>
              <a:lnTo>
                <a:pt x="495155" y="210785"/>
              </a:lnTo>
              <a:lnTo>
                <a:pt x="0" y="210785"/>
              </a:lnTo>
              <a:lnTo>
                <a:pt x="0" y="28400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0B5CAC-DD72-446F-8D46-77EB44C1AA0B}">
      <dsp:nvSpPr>
        <dsp:cNvPr id="0" name=""/>
        <dsp:cNvSpPr/>
      </dsp:nvSpPr>
      <dsp:spPr>
        <a:xfrm>
          <a:off x="3522676" y="1915628"/>
          <a:ext cx="1886587" cy="2096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416"/>
              </a:lnTo>
              <a:lnTo>
                <a:pt x="1886587" y="136416"/>
              </a:lnTo>
              <a:lnTo>
                <a:pt x="1886587" y="2096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98C49A-8E4E-42D7-9A08-066108AF3507}">
      <dsp:nvSpPr>
        <dsp:cNvPr id="0" name=""/>
        <dsp:cNvSpPr/>
      </dsp:nvSpPr>
      <dsp:spPr>
        <a:xfrm>
          <a:off x="3434851" y="2524114"/>
          <a:ext cx="161471" cy="922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2821"/>
              </a:lnTo>
              <a:lnTo>
                <a:pt x="161471" y="922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F6C978-2B06-4143-82EA-C220518FAD5E}">
      <dsp:nvSpPr>
        <dsp:cNvPr id="0" name=""/>
        <dsp:cNvSpPr/>
      </dsp:nvSpPr>
      <dsp:spPr>
        <a:xfrm>
          <a:off x="3434851" y="2524114"/>
          <a:ext cx="161471" cy="4277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7749"/>
              </a:lnTo>
              <a:lnTo>
                <a:pt x="161471" y="4277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B79A26-1AC2-47D6-83C1-814110311E4A}">
      <dsp:nvSpPr>
        <dsp:cNvPr id="0" name=""/>
        <dsp:cNvSpPr/>
      </dsp:nvSpPr>
      <dsp:spPr>
        <a:xfrm>
          <a:off x="3522676" y="1915628"/>
          <a:ext cx="342765" cy="2096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416"/>
              </a:lnTo>
              <a:lnTo>
                <a:pt x="342765" y="136416"/>
              </a:lnTo>
              <a:lnTo>
                <a:pt x="342765" y="2096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84256B-25D7-423C-ACB1-438A41011806}">
      <dsp:nvSpPr>
        <dsp:cNvPr id="0" name=""/>
        <dsp:cNvSpPr/>
      </dsp:nvSpPr>
      <dsp:spPr>
        <a:xfrm>
          <a:off x="2365182" y="2524114"/>
          <a:ext cx="135931" cy="4513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1362"/>
              </a:lnTo>
              <a:lnTo>
                <a:pt x="135931" y="4513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17E249-671D-46F4-A74F-BEC188390783}">
      <dsp:nvSpPr>
        <dsp:cNvPr id="0" name=""/>
        <dsp:cNvSpPr/>
      </dsp:nvSpPr>
      <dsp:spPr>
        <a:xfrm>
          <a:off x="2727667" y="1915628"/>
          <a:ext cx="795008" cy="209631"/>
        </a:xfrm>
        <a:custGeom>
          <a:avLst/>
          <a:gdLst/>
          <a:ahLst/>
          <a:cxnLst/>
          <a:rect l="0" t="0" r="0" b="0"/>
          <a:pathLst>
            <a:path>
              <a:moveTo>
                <a:pt x="795008" y="0"/>
              </a:moveTo>
              <a:lnTo>
                <a:pt x="795008" y="136416"/>
              </a:lnTo>
              <a:lnTo>
                <a:pt x="0" y="136416"/>
              </a:lnTo>
              <a:lnTo>
                <a:pt x="0" y="2096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A34B95-5446-4B42-BDCC-EBBB0734762B}">
      <dsp:nvSpPr>
        <dsp:cNvPr id="0" name=""/>
        <dsp:cNvSpPr/>
      </dsp:nvSpPr>
      <dsp:spPr>
        <a:xfrm>
          <a:off x="1239719" y="2524114"/>
          <a:ext cx="148068" cy="2301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1040"/>
              </a:lnTo>
              <a:lnTo>
                <a:pt x="148068" y="23010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ABC1EC-B92B-4E9D-BEDA-4A789CAB1E47}">
      <dsp:nvSpPr>
        <dsp:cNvPr id="0" name=""/>
        <dsp:cNvSpPr/>
      </dsp:nvSpPr>
      <dsp:spPr>
        <a:xfrm>
          <a:off x="1239719" y="2524114"/>
          <a:ext cx="148068" cy="18059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5967"/>
              </a:lnTo>
              <a:lnTo>
                <a:pt x="148068" y="18059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0C9AA3-9FD0-4A27-BBDA-EBBA6D0A750A}">
      <dsp:nvSpPr>
        <dsp:cNvPr id="0" name=""/>
        <dsp:cNvSpPr/>
      </dsp:nvSpPr>
      <dsp:spPr>
        <a:xfrm>
          <a:off x="1239719" y="2524114"/>
          <a:ext cx="148068" cy="13108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0895"/>
              </a:lnTo>
              <a:lnTo>
                <a:pt x="148068" y="13108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37DD98-3348-4099-8642-F0980610806E}">
      <dsp:nvSpPr>
        <dsp:cNvPr id="0" name=""/>
        <dsp:cNvSpPr/>
      </dsp:nvSpPr>
      <dsp:spPr>
        <a:xfrm>
          <a:off x="1239719" y="2524114"/>
          <a:ext cx="148068" cy="8158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5823"/>
              </a:lnTo>
              <a:lnTo>
                <a:pt x="148068" y="8158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791EED-2229-4E7F-9A76-3275CEBA645C}">
      <dsp:nvSpPr>
        <dsp:cNvPr id="0" name=""/>
        <dsp:cNvSpPr/>
      </dsp:nvSpPr>
      <dsp:spPr>
        <a:xfrm>
          <a:off x="1239719" y="2524114"/>
          <a:ext cx="148068" cy="3595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9547"/>
              </a:lnTo>
              <a:lnTo>
                <a:pt x="148068" y="3595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60CE73-6303-4854-837A-18ABCEF91624}">
      <dsp:nvSpPr>
        <dsp:cNvPr id="0" name=""/>
        <dsp:cNvSpPr/>
      </dsp:nvSpPr>
      <dsp:spPr>
        <a:xfrm>
          <a:off x="1634569" y="1915628"/>
          <a:ext cx="1888107" cy="209631"/>
        </a:xfrm>
        <a:custGeom>
          <a:avLst/>
          <a:gdLst/>
          <a:ahLst/>
          <a:cxnLst/>
          <a:rect l="0" t="0" r="0" b="0"/>
          <a:pathLst>
            <a:path>
              <a:moveTo>
                <a:pt x="1888107" y="0"/>
              </a:moveTo>
              <a:lnTo>
                <a:pt x="1888107" y="136416"/>
              </a:lnTo>
              <a:lnTo>
                <a:pt x="0" y="136416"/>
              </a:lnTo>
              <a:lnTo>
                <a:pt x="0" y="2096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F7E8A8-7AEF-4F98-B076-8C406FB8049D}">
      <dsp:nvSpPr>
        <dsp:cNvPr id="0" name=""/>
        <dsp:cNvSpPr/>
      </dsp:nvSpPr>
      <dsp:spPr>
        <a:xfrm>
          <a:off x="51321" y="2524114"/>
          <a:ext cx="91440" cy="33411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41113"/>
              </a:lnTo>
              <a:lnTo>
                <a:pt x="113093" y="33411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6839A3-D0E6-4FE2-97B2-B2E832C91A0F}">
      <dsp:nvSpPr>
        <dsp:cNvPr id="0" name=""/>
        <dsp:cNvSpPr/>
      </dsp:nvSpPr>
      <dsp:spPr>
        <a:xfrm>
          <a:off x="51321" y="2524114"/>
          <a:ext cx="91440" cy="28421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42108"/>
              </a:lnTo>
              <a:lnTo>
                <a:pt x="113093" y="28421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9A2EF3-0D47-4EF6-97E3-CF76B4CA20BB}">
      <dsp:nvSpPr>
        <dsp:cNvPr id="0" name=""/>
        <dsp:cNvSpPr/>
      </dsp:nvSpPr>
      <dsp:spPr>
        <a:xfrm>
          <a:off x="51321" y="2524114"/>
          <a:ext cx="91440" cy="23470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7036"/>
              </a:lnTo>
              <a:lnTo>
                <a:pt x="113093" y="23470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8970A6-0ECB-47EC-A581-9242EE2A18FA}">
      <dsp:nvSpPr>
        <dsp:cNvPr id="0" name=""/>
        <dsp:cNvSpPr/>
      </dsp:nvSpPr>
      <dsp:spPr>
        <a:xfrm>
          <a:off x="51321" y="2524114"/>
          <a:ext cx="91440" cy="18519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51964"/>
              </a:lnTo>
              <a:lnTo>
                <a:pt x="113093" y="18519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2A90D0-7BA5-42DD-976C-7458A510F27E}">
      <dsp:nvSpPr>
        <dsp:cNvPr id="0" name=""/>
        <dsp:cNvSpPr/>
      </dsp:nvSpPr>
      <dsp:spPr>
        <a:xfrm>
          <a:off x="51321" y="2524114"/>
          <a:ext cx="91440" cy="13568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56892"/>
              </a:lnTo>
              <a:lnTo>
                <a:pt x="113093" y="13568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7F1657-C8B3-42E4-9F7F-BDEA980C5E36}">
      <dsp:nvSpPr>
        <dsp:cNvPr id="0" name=""/>
        <dsp:cNvSpPr/>
      </dsp:nvSpPr>
      <dsp:spPr>
        <a:xfrm>
          <a:off x="51321" y="2524114"/>
          <a:ext cx="91440" cy="8618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61819"/>
              </a:lnTo>
              <a:lnTo>
                <a:pt x="113093" y="86181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3F222E-9AE1-4F26-97BF-6F7E0873A658}">
      <dsp:nvSpPr>
        <dsp:cNvPr id="0" name=""/>
        <dsp:cNvSpPr/>
      </dsp:nvSpPr>
      <dsp:spPr>
        <a:xfrm>
          <a:off x="51321" y="2524114"/>
          <a:ext cx="91440" cy="3667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6747"/>
              </a:lnTo>
              <a:lnTo>
                <a:pt x="113093" y="3667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6EA54E-8A5D-4D71-BFDE-AE7C8414821E}">
      <dsp:nvSpPr>
        <dsp:cNvPr id="0" name=""/>
        <dsp:cNvSpPr/>
      </dsp:nvSpPr>
      <dsp:spPr>
        <a:xfrm>
          <a:off x="485209" y="1915628"/>
          <a:ext cx="3037467" cy="209631"/>
        </a:xfrm>
        <a:custGeom>
          <a:avLst/>
          <a:gdLst/>
          <a:ahLst/>
          <a:cxnLst/>
          <a:rect l="0" t="0" r="0" b="0"/>
          <a:pathLst>
            <a:path>
              <a:moveTo>
                <a:pt x="3037467" y="0"/>
              </a:moveTo>
              <a:lnTo>
                <a:pt x="3037467" y="136416"/>
              </a:lnTo>
              <a:lnTo>
                <a:pt x="0" y="136416"/>
              </a:lnTo>
              <a:lnTo>
                <a:pt x="0" y="2096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BD0CC0-AC1A-4043-BAD7-68DD856B5EB1}">
      <dsp:nvSpPr>
        <dsp:cNvPr id="0" name=""/>
        <dsp:cNvSpPr/>
      </dsp:nvSpPr>
      <dsp:spPr>
        <a:xfrm>
          <a:off x="4049133" y="1512385"/>
          <a:ext cx="2077514" cy="169806"/>
        </a:xfrm>
        <a:custGeom>
          <a:avLst/>
          <a:gdLst/>
          <a:ahLst/>
          <a:cxnLst/>
          <a:rect l="0" t="0" r="0" b="0"/>
          <a:pathLst>
            <a:path>
              <a:moveTo>
                <a:pt x="2077514" y="0"/>
              </a:moveTo>
              <a:lnTo>
                <a:pt x="2077514" y="169806"/>
              </a:lnTo>
              <a:lnTo>
                <a:pt x="0" y="1698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806D2A-531E-4DD2-8DB1-2878D5B9E342}">
      <dsp:nvSpPr>
        <dsp:cNvPr id="0" name=""/>
        <dsp:cNvSpPr/>
      </dsp:nvSpPr>
      <dsp:spPr>
        <a:xfrm>
          <a:off x="5489127" y="923472"/>
          <a:ext cx="1275041" cy="588912"/>
        </a:xfrm>
        <a:prstGeom prst="rect">
          <a:avLst/>
        </a:prstGeom>
        <a:solidFill>
          <a:srgbClr val="284C9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0" tIns="6350" rIns="3600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0" kern="1200" dirty="0" smtClean="0">
              <a:latin typeface="+mj-lt"/>
              <a:ea typeface="Verdana" charset="0"/>
              <a:cs typeface="Verdana" charset="0"/>
            </a:rPr>
            <a:t>Board</a:t>
          </a:r>
          <a:r>
            <a:rPr lang="en-GB" sz="900" b="0" kern="1200" dirty="0" smtClean="0">
              <a:latin typeface="+mj-lt"/>
              <a:ea typeface="Verdana" charset="0"/>
              <a:cs typeface="Verdana" charset="0"/>
            </a:rPr>
            <a:t> </a:t>
          </a:r>
          <a:r>
            <a:rPr lang="en-GB" sz="900" kern="1200" dirty="0" smtClean="0">
              <a:latin typeface="+mj-lt"/>
              <a:ea typeface="Verdana" charset="0"/>
              <a:cs typeface="Verdana" charset="0"/>
            </a:rPr>
            <a:t/>
          </a:r>
          <a:br>
            <a:rPr lang="en-GB" sz="900" kern="1200" dirty="0" smtClean="0">
              <a:latin typeface="+mj-lt"/>
              <a:ea typeface="Verdana" charset="0"/>
              <a:cs typeface="Verdana" charset="0"/>
            </a:rPr>
          </a:br>
          <a:r>
            <a:rPr lang="en-GB" sz="800" i="1" kern="1200" dirty="0" smtClean="0">
              <a:latin typeface="+mj-lt"/>
              <a:ea typeface="Verdana" charset="0"/>
              <a:cs typeface="Verdana" charset="0"/>
            </a:rPr>
            <a:t>(Chair </a:t>
          </a:r>
          <a:r>
            <a:rPr lang="mr-IN" sz="800" i="1" kern="1200" dirty="0" smtClean="0">
              <a:latin typeface="+mj-lt"/>
              <a:ea typeface="Verdana" charset="0"/>
              <a:cs typeface="Verdana" charset="0"/>
            </a:rPr>
            <a:t>–</a:t>
          </a:r>
          <a:r>
            <a:rPr lang="en-GB" sz="800" i="1" kern="1200" dirty="0" smtClean="0">
              <a:latin typeface="+mj-lt"/>
              <a:ea typeface="Verdana" charset="0"/>
              <a:cs typeface="Verdana" charset="0"/>
            </a:rPr>
            <a:t> President)</a:t>
          </a:r>
          <a:r>
            <a:rPr lang="en-GB" sz="900" kern="1200" dirty="0" smtClean="0">
              <a:latin typeface="+mj-lt"/>
              <a:ea typeface="Verdana" charset="0"/>
              <a:cs typeface="Verdana" charset="0"/>
            </a:rPr>
            <a:t/>
          </a:r>
          <a:br>
            <a:rPr lang="en-GB" sz="900" kern="1200" dirty="0" smtClean="0">
              <a:latin typeface="+mj-lt"/>
              <a:ea typeface="Verdana" charset="0"/>
              <a:cs typeface="Verdana" charset="0"/>
            </a:rPr>
          </a:br>
          <a:r>
            <a:rPr lang="en-GB" sz="800" b="0" i="1" kern="1200" dirty="0" smtClean="0">
              <a:latin typeface="+mj-lt"/>
              <a:ea typeface="Verdana" charset="0"/>
              <a:cs typeface="Verdana" charset="0"/>
            </a:rPr>
            <a:t>Trustees &amp; Non-Executives</a:t>
          </a:r>
          <a:endParaRPr lang="en-GB" sz="800" b="0" i="1" kern="1200" dirty="0">
            <a:latin typeface="+mj-lt"/>
          </a:endParaRPr>
        </a:p>
      </dsp:txBody>
      <dsp:txXfrm>
        <a:off x="5489127" y="923472"/>
        <a:ext cx="1275041" cy="588912"/>
      </dsp:txXfrm>
    </dsp:sp>
    <dsp:sp modelId="{6AEFDDDF-A1C5-4B31-96A8-F805383FD8D8}">
      <dsp:nvSpPr>
        <dsp:cNvPr id="0" name=""/>
        <dsp:cNvSpPr/>
      </dsp:nvSpPr>
      <dsp:spPr>
        <a:xfrm>
          <a:off x="2996219" y="1448754"/>
          <a:ext cx="1052914" cy="466874"/>
        </a:xfrm>
        <a:prstGeom prst="rect">
          <a:avLst/>
        </a:prstGeom>
        <a:solidFill>
          <a:srgbClr val="284C9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0" kern="1200" dirty="0" smtClean="0">
              <a:latin typeface="+mj-lt"/>
            </a:rPr>
            <a:t>Executive</a:t>
          </a:r>
          <a:r>
            <a:rPr lang="en-GB" sz="900" kern="1200" dirty="0" smtClean="0">
              <a:latin typeface="+mj-lt"/>
            </a:rPr>
            <a:t/>
          </a:r>
          <a:br>
            <a:rPr lang="en-GB" sz="900" kern="1200" dirty="0" smtClean="0">
              <a:latin typeface="+mj-lt"/>
            </a:rPr>
          </a:br>
          <a:r>
            <a:rPr lang="en-GB" sz="800" i="1" kern="1200" dirty="0" smtClean="0">
              <a:latin typeface="+mj-lt"/>
            </a:rPr>
            <a:t>(Chair – President) </a:t>
          </a:r>
          <a:endParaRPr lang="en-GB" sz="900" i="1" kern="1200" dirty="0">
            <a:latin typeface="+mj-lt"/>
          </a:endParaRPr>
        </a:p>
      </dsp:txBody>
      <dsp:txXfrm>
        <a:off x="2996219" y="1448754"/>
        <a:ext cx="1052914" cy="466874"/>
      </dsp:txXfrm>
    </dsp:sp>
    <dsp:sp modelId="{E28DE2F1-FA0A-4D78-ACBC-3985EC81584F}">
      <dsp:nvSpPr>
        <dsp:cNvPr id="0" name=""/>
        <dsp:cNvSpPr/>
      </dsp:nvSpPr>
      <dsp:spPr>
        <a:xfrm>
          <a:off x="0" y="2125260"/>
          <a:ext cx="970418" cy="398853"/>
        </a:xfrm>
        <a:prstGeom prst="rect">
          <a:avLst/>
        </a:prstGeom>
        <a:solidFill>
          <a:srgbClr val="284C9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0" kern="1200" dirty="0" smtClean="0">
              <a:latin typeface="+mj-lt"/>
            </a:rPr>
            <a:t>President</a:t>
          </a:r>
          <a:endParaRPr lang="en-GB" sz="900" b="0" kern="1200" dirty="0">
            <a:latin typeface="+mj-lt"/>
          </a:endParaRPr>
        </a:p>
      </dsp:txBody>
      <dsp:txXfrm>
        <a:off x="0" y="2125260"/>
        <a:ext cx="970418" cy="398853"/>
      </dsp:txXfrm>
    </dsp:sp>
    <dsp:sp modelId="{094A289C-8310-447B-9EF0-4B1A45E556C6}">
      <dsp:nvSpPr>
        <dsp:cNvPr id="0" name=""/>
        <dsp:cNvSpPr/>
      </dsp:nvSpPr>
      <dsp:spPr>
        <a:xfrm>
          <a:off x="164415" y="2716540"/>
          <a:ext cx="998581" cy="34864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>
              <a:solidFill>
                <a:srgbClr val="224186"/>
              </a:solidFill>
              <a:latin typeface="+mj-lt"/>
            </a:rPr>
            <a:t>Heart Management Committee</a:t>
          </a:r>
          <a:endParaRPr lang="en-GB" sz="800" kern="1200" dirty="0">
            <a:solidFill>
              <a:srgbClr val="224186"/>
            </a:solidFill>
            <a:latin typeface="+mj-lt"/>
          </a:endParaRPr>
        </a:p>
      </dsp:txBody>
      <dsp:txXfrm>
        <a:off x="164415" y="2716540"/>
        <a:ext cx="998581" cy="348642"/>
      </dsp:txXfrm>
    </dsp:sp>
    <dsp:sp modelId="{E89845DA-50E6-48CA-8B70-5B5347198ADF}">
      <dsp:nvSpPr>
        <dsp:cNvPr id="0" name=""/>
        <dsp:cNvSpPr/>
      </dsp:nvSpPr>
      <dsp:spPr>
        <a:xfrm>
          <a:off x="164415" y="3211612"/>
          <a:ext cx="998581" cy="34864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>
              <a:solidFill>
                <a:srgbClr val="224186"/>
              </a:solidFill>
              <a:latin typeface="+mj-lt"/>
            </a:rPr>
            <a:t>BCS/BHF Senior Management Group</a:t>
          </a:r>
          <a:endParaRPr lang="en-GB" sz="800" kern="1200" dirty="0">
            <a:solidFill>
              <a:srgbClr val="224186"/>
            </a:solidFill>
            <a:latin typeface="+mj-lt"/>
          </a:endParaRPr>
        </a:p>
      </dsp:txBody>
      <dsp:txXfrm>
        <a:off x="164415" y="3211612"/>
        <a:ext cx="998581" cy="348642"/>
      </dsp:txXfrm>
    </dsp:sp>
    <dsp:sp modelId="{E220896F-722E-481E-B775-CF9936AA0047}">
      <dsp:nvSpPr>
        <dsp:cNvPr id="0" name=""/>
        <dsp:cNvSpPr/>
      </dsp:nvSpPr>
      <dsp:spPr>
        <a:xfrm>
          <a:off x="164415" y="3706684"/>
          <a:ext cx="998581" cy="34864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>
              <a:solidFill>
                <a:srgbClr val="224186"/>
              </a:solidFill>
              <a:latin typeface="+mj-lt"/>
            </a:rPr>
            <a:t>Joint Specialty Committee</a:t>
          </a:r>
          <a:endParaRPr lang="en-GB" sz="800" kern="1200" dirty="0">
            <a:solidFill>
              <a:srgbClr val="224186"/>
            </a:solidFill>
            <a:latin typeface="+mj-lt"/>
          </a:endParaRPr>
        </a:p>
      </dsp:txBody>
      <dsp:txXfrm>
        <a:off x="164415" y="3706684"/>
        <a:ext cx="998581" cy="348642"/>
      </dsp:txXfrm>
    </dsp:sp>
    <dsp:sp modelId="{D31DCDBE-7209-4A67-8009-5B81D524C955}">
      <dsp:nvSpPr>
        <dsp:cNvPr id="0" name=""/>
        <dsp:cNvSpPr/>
      </dsp:nvSpPr>
      <dsp:spPr>
        <a:xfrm>
          <a:off x="164415" y="4201757"/>
          <a:ext cx="985584" cy="34864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>
              <a:solidFill>
                <a:srgbClr val="224186"/>
              </a:solidFill>
              <a:latin typeface="+mj-lt"/>
            </a:rPr>
            <a:t>Governor GB &amp; Ireland Chapter of ACC</a:t>
          </a:r>
          <a:endParaRPr lang="en-GB" sz="800" kern="1200" dirty="0">
            <a:solidFill>
              <a:srgbClr val="224186"/>
            </a:solidFill>
            <a:latin typeface="+mj-lt"/>
          </a:endParaRPr>
        </a:p>
      </dsp:txBody>
      <dsp:txXfrm>
        <a:off x="164415" y="4201757"/>
        <a:ext cx="985584" cy="348642"/>
      </dsp:txXfrm>
    </dsp:sp>
    <dsp:sp modelId="{97C75108-A9BB-4722-949C-6FEAEE132189}">
      <dsp:nvSpPr>
        <dsp:cNvPr id="0" name=""/>
        <dsp:cNvSpPr/>
      </dsp:nvSpPr>
      <dsp:spPr>
        <a:xfrm>
          <a:off x="164415" y="4696829"/>
          <a:ext cx="888361" cy="34864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>
              <a:solidFill>
                <a:srgbClr val="224186"/>
              </a:solidFill>
              <a:latin typeface="+mj-lt"/>
            </a:rPr>
            <a:t>National Audit </a:t>
          </a:r>
          <a:br>
            <a:rPr lang="en-GB" sz="800" kern="1200" dirty="0" smtClean="0">
              <a:solidFill>
                <a:srgbClr val="224186"/>
              </a:solidFill>
              <a:latin typeface="+mj-lt"/>
            </a:rPr>
          </a:br>
          <a:r>
            <a:rPr lang="en-GB" sz="800" kern="1200" dirty="0" smtClean="0">
              <a:solidFill>
                <a:srgbClr val="224186"/>
              </a:solidFill>
              <a:latin typeface="+mj-lt"/>
            </a:rPr>
            <a:t>PLG</a:t>
          </a:r>
          <a:endParaRPr lang="en-GB" sz="800" kern="1200" dirty="0">
            <a:solidFill>
              <a:srgbClr val="224186"/>
            </a:solidFill>
            <a:latin typeface="+mj-lt"/>
          </a:endParaRPr>
        </a:p>
      </dsp:txBody>
      <dsp:txXfrm>
        <a:off x="164415" y="4696829"/>
        <a:ext cx="888361" cy="348642"/>
      </dsp:txXfrm>
    </dsp:sp>
    <dsp:sp modelId="{5B7B0A88-F8C2-4B93-9A1E-4E700B2E7B46}">
      <dsp:nvSpPr>
        <dsp:cNvPr id="0" name=""/>
        <dsp:cNvSpPr/>
      </dsp:nvSpPr>
      <dsp:spPr>
        <a:xfrm>
          <a:off x="164415" y="5191901"/>
          <a:ext cx="888361" cy="34864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>
              <a:solidFill>
                <a:srgbClr val="224186"/>
              </a:solidFill>
              <a:latin typeface="+mj-lt"/>
            </a:rPr>
            <a:t>RCP Council</a:t>
          </a:r>
          <a:endParaRPr lang="en-GB" sz="800" kern="1200" dirty="0">
            <a:solidFill>
              <a:srgbClr val="224186"/>
            </a:solidFill>
            <a:latin typeface="+mj-lt"/>
          </a:endParaRPr>
        </a:p>
      </dsp:txBody>
      <dsp:txXfrm>
        <a:off x="164415" y="5191901"/>
        <a:ext cx="888361" cy="348642"/>
      </dsp:txXfrm>
    </dsp:sp>
    <dsp:sp modelId="{CE2508B6-63EA-497F-B48F-9D5C08A137A6}">
      <dsp:nvSpPr>
        <dsp:cNvPr id="0" name=""/>
        <dsp:cNvSpPr/>
      </dsp:nvSpPr>
      <dsp:spPr>
        <a:xfrm>
          <a:off x="164415" y="5686974"/>
          <a:ext cx="872610" cy="356507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>
              <a:solidFill>
                <a:srgbClr val="224186"/>
              </a:solidFill>
              <a:latin typeface="+mj-lt"/>
            </a:rPr>
            <a:t>Professional Liaison Group NICOR</a:t>
          </a:r>
          <a:endParaRPr lang="en-GB" sz="800" kern="1200" dirty="0">
            <a:solidFill>
              <a:srgbClr val="224186"/>
            </a:solidFill>
            <a:latin typeface="+mj-lt"/>
          </a:endParaRPr>
        </a:p>
      </dsp:txBody>
      <dsp:txXfrm>
        <a:off x="164415" y="5686974"/>
        <a:ext cx="872610" cy="356507"/>
      </dsp:txXfrm>
    </dsp:sp>
    <dsp:sp modelId="{03E77B40-98A3-4083-8037-31C6B5D7AF20}">
      <dsp:nvSpPr>
        <dsp:cNvPr id="0" name=""/>
        <dsp:cNvSpPr/>
      </dsp:nvSpPr>
      <dsp:spPr>
        <a:xfrm>
          <a:off x="1141006" y="2125260"/>
          <a:ext cx="987125" cy="398853"/>
        </a:xfrm>
        <a:prstGeom prst="rect">
          <a:avLst/>
        </a:prstGeom>
        <a:solidFill>
          <a:srgbClr val="284C9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0" kern="1200" dirty="0" smtClean="0">
              <a:latin typeface="+mj-lt"/>
            </a:rPr>
            <a:t>Honorary </a:t>
          </a:r>
          <a:br>
            <a:rPr lang="en-GB" sz="900" b="0" kern="1200" dirty="0" smtClean="0">
              <a:latin typeface="+mj-lt"/>
            </a:rPr>
          </a:br>
          <a:r>
            <a:rPr lang="en-GB" sz="900" b="0" kern="1200" dirty="0" smtClean="0">
              <a:latin typeface="+mj-lt"/>
            </a:rPr>
            <a:t>Secretary</a:t>
          </a:r>
          <a:endParaRPr lang="en-GB" sz="900" b="0" kern="1200" dirty="0">
            <a:latin typeface="+mj-lt"/>
          </a:endParaRPr>
        </a:p>
      </dsp:txBody>
      <dsp:txXfrm>
        <a:off x="1141006" y="2125260"/>
        <a:ext cx="987125" cy="398853"/>
      </dsp:txXfrm>
    </dsp:sp>
    <dsp:sp modelId="{83DAADCC-1482-4EEC-ABC6-A515F23754BA}">
      <dsp:nvSpPr>
        <dsp:cNvPr id="0" name=""/>
        <dsp:cNvSpPr/>
      </dsp:nvSpPr>
      <dsp:spPr>
        <a:xfrm>
          <a:off x="1387787" y="2709340"/>
          <a:ext cx="868384" cy="34864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>
              <a:solidFill>
                <a:srgbClr val="224186"/>
              </a:solidFill>
              <a:latin typeface="+mj-lt"/>
            </a:rPr>
            <a:t>Imaging Council</a:t>
          </a:r>
          <a:endParaRPr lang="en-GB" sz="800" kern="1200" dirty="0">
            <a:solidFill>
              <a:srgbClr val="224186"/>
            </a:solidFill>
            <a:latin typeface="+mj-lt"/>
          </a:endParaRPr>
        </a:p>
      </dsp:txBody>
      <dsp:txXfrm>
        <a:off x="1387787" y="2709340"/>
        <a:ext cx="868384" cy="348642"/>
      </dsp:txXfrm>
    </dsp:sp>
    <dsp:sp modelId="{CEFF9F20-3C1A-4FB0-868F-A867C2D37BE9}">
      <dsp:nvSpPr>
        <dsp:cNvPr id="0" name=""/>
        <dsp:cNvSpPr/>
      </dsp:nvSpPr>
      <dsp:spPr>
        <a:xfrm>
          <a:off x="1387787" y="3165616"/>
          <a:ext cx="1087415" cy="34864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>
              <a:solidFill>
                <a:srgbClr val="224186"/>
              </a:solidFill>
              <a:latin typeface="+mj-lt"/>
            </a:rPr>
            <a:t>Regional Service Advisors (RSAs)</a:t>
          </a:r>
          <a:endParaRPr lang="en-GB" sz="800" kern="1200" dirty="0">
            <a:solidFill>
              <a:srgbClr val="224186"/>
            </a:solidFill>
            <a:latin typeface="+mj-lt"/>
          </a:endParaRPr>
        </a:p>
      </dsp:txBody>
      <dsp:txXfrm>
        <a:off x="1387787" y="3165616"/>
        <a:ext cx="1087415" cy="348642"/>
      </dsp:txXfrm>
    </dsp:sp>
    <dsp:sp modelId="{9F52AA79-1D93-4C19-BB0B-02DF08DEDC2B}">
      <dsp:nvSpPr>
        <dsp:cNvPr id="0" name=""/>
        <dsp:cNvSpPr/>
      </dsp:nvSpPr>
      <dsp:spPr>
        <a:xfrm>
          <a:off x="1387787" y="3660688"/>
          <a:ext cx="1118898" cy="34864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>
              <a:solidFill>
                <a:srgbClr val="224186"/>
              </a:solidFill>
              <a:latin typeface="+mj-lt"/>
            </a:rPr>
            <a:t>RCP Medical </a:t>
          </a:r>
          <a:br>
            <a:rPr lang="en-GB" sz="800" kern="1200" dirty="0" smtClean="0">
              <a:solidFill>
                <a:srgbClr val="224186"/>
              </a:solidFill>
              <a:latin typeface="+mj-lt"/>
            </a:rPr>
          </a:br>
          <a:r>
            <a:rPr lang="en-GB" sz="800" kern="1200" dirty="0" smtClean="0">
              <a:solidFill>
                <a:srgbClr val="224186"/>
              </a:solidFill>
              <a:latin typeface="+mj-lt"/>
            </a:rPr>
            <a:t>Specialities Committee</a:t>
          </a:r>
          <a:endParaRPr lang="en-GB" sz="800" kern="1200" dirty="0">
            <a:solidFill>
              <a:srgbClr val="224186"/>
            </a:solidFill>
            <a:latin typeface="+mj-lt"/>
          </a:endParaRPr>
        </a:p>
      </dsp:txBody>
      <dsp:txXfrm>
        <a:off x="1387787" y="3660688"/>
        <a:ext cx="1118898" cy="348642"/>
      </dsp:txXfrm>
    </dsp:sp>
    <dsp:sp modelId="{F98B3E69-5B67-468D-9171-71F4217B6442}">
      <dsp:nvSpPr>
        <dsp:cNvPr id="0" name=""/>
        <dsp:cNvSpPr/>
      </dsp:nvSpPr>
      <dsp:spPr>
        <a:xfrm>
          <a:off x="1387787" y="4155760"/>
          <a:ext cx="1197628" cy="34864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>
              <a:solidFill>
                <a:srgbClr val="224186"/>
              </a:solidFill>
              <a:latin typeface="+mj-lt"/>
            </a:rPr>
            <a:t>Digital, Communications </a:t>
          </a:r>
          <a:br>
            <a:rPr lang="en-GB" sz="800" kern="1200" dirty="0" smtClean="0">
              <a:solidFill>
                <a:srgbClr val="224186"/>
              </a:solidFill>
              <a:latin typeface="+mj-lt"/>
            </a:rPr>
          </a:br>
          <a:r>
            <a:rPr lang="en-GB" sz="800" kern="1200" dirty="0" smtClean="0">
              <a:solidFill>
                <a:srgbClr val="224186"/>
              </a:solidFill>
              <a:latin typeface="+mj-lt"/>
            </a:rPr>
            <a:t>&amp; Marketing Committee</a:t>
          </a:r>
          <a:endParaRPr lang="en-GB" sz="800" kern="1200" dirty="0">
            <a:solidFill>
              <a:srgbClr val="224186"/>
            </a:solidFill>
            <a:latin typeface="+mj-lt"/>
          </a:endParaRPr>
        </a:p>
      </dsp:txBody>
      <dsp:txXfrm>
        <a:off x="1387787" y="4155760"/>
        <a:ext cx="1197628" cy="348642"/>
      </dsp:txXfrm>
    </dsp:sp>
    <dsp:sp modelId="{9D6060BC-B157-4A3E-8BBF-72A584EB57BA}">
      <dsp:nvSpPr>
        <dsp:cNvPr id="0" name=""/>
        <dsp:cNvSpPr/>
      </dsp:nvSpPr>
      <dsp:spPr>
        <a:xfrm>
          <a:off x="1387787" y="4650833"/>
          <a:ext cx="1040174" cy="34864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>
              <a:solidFill>
                <a:srgbClr val="224186"/>
              </a:solidFill>
              <a:latin typeface="+mj-lt"/>
            </a:rPr>
            <a:t>Digital Project Oversight Group</a:t>
          </a:r>
          <a:endParaRPr lang="en-GB" sz="800" kern="1200" dirty="0">
            <a:solidFill>
              <a:srgbClr val="224186"/>
            </a:solidFill>
            <a:latin typeface="+mj-lt"/>
          </a:endParaRPr>
        </a:p>
      </dsp:txBody>
      <dsp:txXfrm>
        <a:off x="1387787" y="4650833"/>
        <a:ext cx="1040174" cy="348642"/>
      </dsp:txXfrm>
    </dsp:sp>
    <dsp:sp modelId="{FA8662CF-E547-43FA-8848-6851976C647B}">
      <dsp:nvSpPr>
        <dsp:cNvPr id="0" name=""/>
        <dsp:cNvSpPr/>
      </dsp:nvSpPr>
      <dsp:spPr>
        <a:xfrm>
          <a:off x="2274561" y="2125260"/>
          <a:ext cx="906212" cy="398853"/>
        </a:xfrm>
        <a:prstGeom prst="rect">
          <a:avLst/>
        </a:prstGeom>
        <a:solidFill>
          <a:srgbClr val="284C9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0" kern="1200" dirty="0" smtClean="0">
              <a:latin typeface="+mj-lt"/>
            </a:rPr>
            <a:t>Vice President  </a:t>
          </a:r>
          <a:r>
            <a:rPr lang="en-GB" sz="900" b="0" i="1" kern="1200" dirty="0" smtClean="0">
              <a:latin typeface="+mj-lt"/>
            </a:rPr>
            <a:t>Training</a:t>
          </a:r>
          <a:endParaRPr lang="en-GB" sz="900" b="0" i="1" kern="1200" dirty="0">
            <a:latin typeface="+mj-lt"/>
          </a:endParaRPr>
        </a:p>
      </dsp:txBody>
      <dsp:txXfrm>
        <a:off x="2274561" y="2125260"/>
        <a:ext cx="906212" cy="398853"/>
      </dsp:txXfrm>
    </dsp:sp>
    <dsp:sp modelId="{7372BE21-613A-4C2F-A7A7-A233A73BF032}">
      <dsp:nvSpPr>
        <dsp:cNvPr id="0" name=""/>
        <dsp:cNvSpPr/>
      </dsp:nvSpPr>
      <dsp:spPr>
        <a:xfrm>
          <a:off x="2501114" y="2801155"/>
          <a:ext cx="780903" cy="34864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>
              <a:solidFill>
                <a:srgbClr val="224186"/>
              </a:solidFill>
              <a:latin typeface="+mj-lt"/>
            </a:rPr>
            <a:t>Training Committee</a:t>
          </a:r>
          <a:endParaRPr lang="en-GB" sz="800" kern="1200" dirty="0">
            <a:solidFill>
              <a:srgbClr val="224186"/>
            </a:solidFill>
            <a:latin typeface="+mj-lt"/>
          </a:endParaRPr>
        </a:p>
      </dsp:txBody>
      <dsp:txXfrm>
        <a:off x="2501114" y="2801155"/>
        <a:ext cx="780903" cy="348642"/>
      </dsp:txXfrm>
    </dsp:sp>
    <dsp:sp modelId="{BBBAFEC3-ECB2-488A-B0DD-EB91C9F59FB8}">
      <dsp:nvSpPr>
        <dsp:cNvPr id="0" name=""/>
        <dsp:cNvSpPr/>
      </dsp:nvSpPr>
      <dsp:spPr>
        <a:xfrm>
          <a:off x="3327203" y="2125260"/>
          <a:ext cx="1076475" cy="398853"/>
        </a:xfrm>
        <a:prstGeom prst="rect">
          <a:avLst/>
        </a:prstGeom>
        <a:solidFill>
          <a:srgbClr val="284C9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0" kern="1200" dirty="0" smtClean="0">
              <a:latin typeface="+mj-lt"/>
            </a:rPr>
            <a:t>Vice President </a:t>
          </a:r>
          <a:r>
            <a:rPr lang="en-GB" sz="900" b="1" kern="1200" dirty="0" smtClean="0">
              <a:latin typeface="+mj-lt"/>
            </a:rPr>
            <a:t/>
          </a:r>
          <a:br>
            <a:rPr lang="en-GB" sz="900" b="1" kern="1200" dirty="0" smtClean="0">
              <a:latin typeface="+mj-lt"/>
            </a:rPr>
          </a:br>
          <a:r>
            <a:rPr lang="en-GB" sz="900" b="0" i="1" kern="1200" dirty="0" smtClean="0">
              <a:latin typeface="+mj-lt"/>
            </a:rPr>
            <a:t>Clinical Standards</a:t>
          </a:r>
          <a:endParaRPr lang="en-GB" sz="900" b="0" i="1" kern="1200" dirty="0">
            <a:latin typeface="+mj-lt"/>
          </a:endParaRPr>
        </a:p>
      </dsp:txBody>
      <dsp:txXfrm>
        <a:off x="3327203" y="2125260"/>
        <a:ext cx="1076475" cy="398853"/>
      </dsp:txXfrm>
    </dsp:sp>
    <dsp:sp modelId="{80B2E76B-B8AF-4315-92AD-54D1AB11D23D}">
      <dsp:nvSpPr>
        <dsp:cNvPr id="0" name=""/>
        <dsp:cNvSpPr/>
      </dsp:nvSpPr>
      <dsp:spPr>
        <a:xfrm>
          <a:off x="3596322" y="2777542"/>
          <a:ext cx="780903" cy="34864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>
              <a:solidFill>
                <a:srgbClr val="224186"/>
              </a:solidFill>
              <a:latin typeface="+mj-lt"/>
            </a:rPr>
            <a:t>Clinical Standards Committee</a:t>
          </a:r>
          <a:endParaRPr lang="en-GB" sz="800" kern="1200" dirty="0">
            <a:solidFill>
              <a:srgbClr val="224186"/>
            </a:solidFill>
            <a:latin typeface="+mj-lt"/>
          </a:endParaRPr>
        </a:p>
      </dsp:txBody>
      <dsp:txXfrm>
        <a:off x="3596322" y="2777542"/>
        <a:ext cx="780903" cy="348642"/>
      </dsp:txXfrm>
    </dsp:sp>
    <dsp:sp modelId="{4E638110-CFC7-4620-9C9B-8EFA878D3DFA}">
      <dsp:nvSpPr>
        <dsp:cNvPr id="0" name=""/>
        <dsp:cNvSpPr/>
      </dsp:nvSpPr>
      <dsp:spPr>
        <a:xfrm>
          <a:off x="3596322" y="3272614"/>
          <a:ext cx="780903" cy="34864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>
              <a:solidFill>
                <a:srgbClr val="224186"/>
              </a:solidFill>
              <a:latin typeface="+mj-lt"/>
            </a:rPr>
            <a:t>Guidelines &amp; Practice Committee</a:t>
          </a:r>
          <a:endParaRPr lang="en-GB" sz="800" kern="1200" dirty="0">
            <a:solidFill>
              <a:srgbClr val="224186"/>
            </a:solidFill>
            <a:latin typeface="+mj-lt"/>
          </a:endParaRPr>
        </a:p>
      </dsp:txBody>
      <dsp:txXfrm>
        <a:off x="3596322" y="3272614"/>
        <a:ext cx="780903" cy="348642"/>
      </dsp:txXfrm>
    </dsp:sp>
    <dsp:sp modelId="{74018E7E-4027-4897-80BF-64B17806ABA5}">
      <dsp:nvSpPr>
        <dsp:cNvPr id="0" name=""/>
        <dsp:cNvSpPr/>
      </dsp:nvSpPr>
      <dsp:spPr>
        <a:xfrm>
          <a:off x="4742899" y="2125260"/>
          <a:ext cx="1332727" cy="398853"/>
        </a:xfrm>
        <a:prstGeom prst="rect">
          <a:avLst/>
        </a:prstGeom>
        <a:solidFill>
          <a:srgbClr val="284C9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0" kern="1200" dirty="0" smtClean="0">
              <a:latin typeface="+mj-lt"/>
            </a:rPr>
            <a:t>Vice President </a:t>
          </a:r>
          <a:r>
            <a:rPr lang="en-GB" sz="900" b="1" kern="1200" dirty="0" smtClean="0">
              <a:latin typeface="+mj-lt"/>
            </a:rPr>
            <a:t/>
          </a:r>
          <a:br>
            <a:rPr lang="en-GB" sz="900" b="1" kern="1200" dirty="0" smtClean="0">
              <a:latin typeface="+mj-lt"/>
            </a:rPr>
          </a:br>
          <a:r>
            <a:rPr lang="en-GB" sz="900" b="0" i="1" kern="1200" dirty="0" smtClean="0">
              <a:latin typeface="+mj-lt"/>
            </a:rPr>
            <a:t>Education &amp; Research</a:t>
          </a:r>
          <a:endParaRPr lang="en-GB" sz="900" b="0" i="1" kern="1200" dirty="0">
            <a:latin typeface="+mj-lt"/>
          </a:endParaRPr>
        </a:p>
      </dsp:txBody>
      <dsp:txXfrm>
        <a:off x="4742899" y="2125260"/>
        <a:ext cx="1332727" cy="398853"/>
      </dsp:txXfrm>
    </dsp:sp>
    <dsp:sp modelId="{0C3A1665-0ABB-4EED-8F9E-6D4A45D1D546}">
      <dsp:nvSpPr>
        <dsp:cNvPr id="0" name=""/>
        <dsp:cNvSpPr/>
      </dsp:nvSpPr>
      <dsp:spPr>
        <a:xfrm>
          <a:off x="4523655" y="2808114"/>
          <a:ext cx="780903" cy="34864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smtClean="0">
              <a:solidFill>
                <a:srgbClr val="224186"/>
              </a:solidFill>
              <a:latin typeface="+mj-lt"/>
            </a:rPr>
            <a:t>Conference Programme </a:t>
          </a:r>
          <a:r>
            <a:rPr lang="en-GB" sz="800" kern="1200" dirty="0" smtClean="0">
              <a:solidFill>
                <a:srgbClr val="224186"/>
              </a:solidFill>
              <a:latin typeface="+mj-lt"/>
            </a:rPr>
            <a:t>Committee</a:t>
          </a:r>
          <a:endParaRPr lang="en-GB" sz="800" kern="1200" dirty="0">
            <a:solidFill>
              <a:srgbClr val="224186"/>
            </a:solidFill>
            <a:latin typeface="+mj-lt"/>
          </a:endParaRPr>
        </a:p>
      </dsp:txBody>
      <dsp:txXfrm>
        <a:off x="4523655" y="2808114"/>
        <a:ext cx="780903" cy="348642"/>
      </dsp:txXfrm>
    </dsp:sp>
    <dsp:sp modelId="{671AE12B-FB24-49BC-AC2A-392D3B176D6B}">
      <dsp:nvSpPr>
        <dsp:cNvPr id="0" name=""/>
        <dsp:cNvSpPr/>
      </dsp:nvSpPr>
      <dsp:spPr>
        <a:xfrm>
          <a:off x="4718881" y="3303187"/>
          <a:ext cx="843882" cy="569974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>
              <a:solidFill>
                <a:srgbClr val="224186"/>
              </a:solidFill>
              <a:latin typeface="+mj-lt"/>
            </a:rPr>
            <a:t>Conference Logistics </a:t>
          </a:r>
          <a:br>
            <a:rPr lang="en-GB" sz="800" kern="1200" dirty="0" smtClean="0">
              <a:solidFill>
                <a:srgbClr val="224186"/>
              </a:solidFill>
              <a:latin typeface="+mj-lt"/>
            </a:rPr>
          </a:br>
          <a:r>
            <a:rPr lang="en-GB" sz="800" kern="1200" dirty="0" smtClean="0">
              <a:solidFill>
                <a:srgbClr val="224186"/>
              </a:solidFill>
              <a:latin typeface="+mj-lt"/>
            </a:rPr>
            <a:t>&amp; Oversight </a:t>
          </a:r>
          <a:br>
            <a:rPr lang="en-GB" sz="800" kern="1200" dirty="0" smtClean="0">
              <a:solidFill>
                <a:srgbClr val="224186"/>
              </a:solidFill>
              <a:latin typeface="+mj-lt"/>
            </a:rPr>
          </a:br>
          <a:r>
            <a:rPr lang="en-GB" sz="800" kern="1200" dirty="0" smtClean="0">
              <a:solidFill>
                <a:srgbClr val="224186"/>
              </a:solidFill>
              <a:latin typeface="+mj-lt"/>
            </a:rPr>
            <a:t>Committee</a:t>
          </a:r>
          <a:endParaRPr lang="en-GB" sz="800" kern="1200" dirty="0">
            <a:solidFill>
              <a:srgbClr val="224186"/>
            </a:solidFill>
            <a:latin typeface="+mj-lt"/>
          </a:endParaRPr>
        </a:p>
      </dsp:txBody>
      <dsp:txXfrm>
        <a:off x="4718881" y="3303187"/>
        <a:ext cx="843882" cy="569974"/>
      </dsp:txXfrm>
    </dsp:sp>
    <dsp:sp modelId="{2B2FB3AA-93E5-4EAB-83E4-C57B5EE52B4D}">
      <dsp:nvSpPr>
        <dsp:cNvPr id="0" name=""/>
        <dsp:cNvSpPr/>
      </dsp:nvSpPr>
      <dsp:spPr>
        <a:xfrm>
          <a:off x="5513967" y="2808114"/>
          <a:ext cx="780903" cy="348642"/>
        </a:xfrm>
        <a:prstGeom prst="rect">
          <a:avLst/>
        </a:prstGeom>
        <a:solidFill>
          <a:srgbClr val="B9CDE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>
              <a:solidFill>
                <a:srgbClr val="224186"/>
              </a:solidFill>
              <a:latin typeface="+mj-lt"/>
            </a:rPr>
            <a:t>Education Committee</a:t>
          </a:r>
          <a:endParaRPr lang="en-GB" sz="800" kern="1200" dirty="0">
            <a:solidFill>
              <a:srgbClr val="224186"/>
            </a:solidFill>
            <a:latin typeface="+mj-lt"/>
          </a:endParaRPr>
        </a:p>
      </dsp:txBody>
      <dsp:txXfrm>
        <a:off x="5513967" y="2808114"/>
        <a:ext cx="780903" cy="348642"/>
      </dsp:txXfrm>
    </dsp:sp>
    <dsp:sp modelId="{8F5DBC83-5339-4D4D-9E87-A887CCBDE285}">
      <dsp:nvSpPr>
        <dsp:cNvPr id="0" name=""/>
        <dsp:cNvSpPr/>
      </dsp:nvSpPr>
      <dsp:spPr>
        <a:xfrm>
          <a:off x="5717721" y="3349765"/>
          <a:ext cx="697284" cy="348642"/>
        </a:xfrm>
        <a:prstGeom prst="rect">
          <a:avLst/>
        </a:prstGeom>
        <a:solidFill>
          <a:srgbClr val="B9CDE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rgbClr val="224186"/>
              </a:solidFill>
              <a:latin typeface="+mj-lt"/>
            </a:rPr>
            <a:t>Archive Committee</a:t>
          </a:r>
          <a:endParaRPr lang="en-GB" sz="800" kern="1200" dirty="0">
            <a:solidFill>
              <a:srgbClr val="224186"/>
            </a:solidFill>
            <a:latin typeface="+mj-lt"/>
          </a:endParaRPr>
        </a:p>
      </dsp:txBody>
      <dsp:txXfrm>
        <a:off x="5717721" y="3349765"/>
        <a:ext cx="697284" cy="348642"/>
      </dsp:txXfrm>
    </dsp:sp>
    <dsp:sp modelId="{1F316F10-D6F2-48E8-A608-8C844BAFC900}">
      <dsp:nvSpPr>
        <dsp:cNvPr id="0" name=""/>
        <dsp:cNvSpPr/>
      </dsp:nvSpPr>
      <dsp:spPr>
        <a:xfrm>
          <a:off x="6562904" y="2125260"/>
          <a:ext cx="1521008" cy="484083"/>
        </a:xfrm>
        <a:prstGeom prst="rect">
          <a:avLst/>
        </a:prstGeom>
        <a:solidFill>
          <a:srgbClr val="284C9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0" kern="1200" dirty="0" smtClean="0">
              <a:latin typeface="+mj-lt"/>
            </a:rPr>
            <a:t>Vice President </a:t>
          </a:r>
          <a:r>
            <a:rPr lang="en-GB" sz="900" b="1" kern="1200" dirty="0" smtClean="0">
              <a:latin typeface="+mj-lt"/>
            </a:rPr>
            <a:t/>
          </a:r>
          <a:br>
            <a:rPr lang="en-GB" sz="900" b="1" kern="1200" dirty="0" smtClean="0">
              <a:latin typeface="+mj-lt"/>
            </a:rPr>
          </a:br>
          <a:r>
            <a:rPr lang="en-GB" sz="900" b="0" i="1" kern="1200" dirty="0" smtClean="0">
              <a:latin typeface="+mj-lt"/>
            </a:rPr>
            <a:t>Corporate Finance </a:t>
          </a:r>
          <a:br>
            <a:rPr lang="en-GB" sz="900" b="0" i="1" kern="1200" dirty="0" smtClean="0">
              <a:latin typeface="+mj-lt"/>
            </a:rPr>
          </a:br>
          <a:r>
            <a:rPr lang="en-GB" sz="900" b="0" i="1" kern="1200" dirty="0" smtClean="0">
              <a:latin typeface="+mj-lt"/>
            </a:rPr>
            <a:t>&amp; Development</a:t>
          </a:r>
          <a:endParaRPr lang="en-GB" sz="900" b="0" i="1" kern="1200" dirty="0">
            <a:latin typeface="+mj-lt"/>
          </a:endParaRPr>
        </a:p>
      </dsp:txBody>
      <dsp:txXfrm>
        <a:off x="6562904" y="2125260"/>
        <a:ext cx="1521008" cy="484083"/>
      </dsp:txXfrm>
    </dsp:sp>
    <dsp:sp modelId="{1D5168A6-76EF-43E4-8A30-20CE1571A96F}">
      <dsp:nvSpPr>
        <dsp:cNvPr id="0" name=""/>
        <dsp:cNvSpPr/>
      </dsp:nvSpPr>
      <dsp:spPr>
        <a:xfrm>
          <a:off x="6936261" y="2832010"/>
          <a:ext cx="780903" cy="348642"/>
        </a:xfrm>
        <a:prstGeom prst="rect">
          <a:avLst/>
        </a:prstGeom>
        <a:solidFill>
          <a:srgbClr val="B9CDE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>
              <a:solidFill>
                <a:srgbClr val="224186"/>
              </a:solidFill>
              <a:latin typeface="+mj-lt"/>
            </a:rPr>
            <a:t>Finance Committee</a:t>
          </a:r>
          <a:endParaRPr lang="en-GB" sz="800" kern="1200" dirty="0">
            <a:solidFill>
              <a:srgbClr val="224186"/>
            </a:solidFill>
            <a:latin typeface="+mj-lt"/>
          </a:endParaRPr>
        </a:p>
      </dsp:txBody>
      <dsp:txXfrm>
        <a:off x="6936261" y="2832010"/>
        <a:ext cx="780903" cy="348642"/>
      </dsp:txXfrm>
    </dsp:sp>
    <dsp:sp modelId="{3BCEFD21-E786-4E6F-8AEC-E8EF05751922}">
      <dsp:nvSpPr>
        <dsp:cNvPr id="0" name=""/>
        <dsp:cNvSpPr/>
      </dsp:nvSpPr>
      <dsp:spPr>
        <a:xfrm>
          <a:off x="7476009" y="3308573"/>
          <a:ext cx="697284" cy="348642"/>
        </a:xfrm>
        <a:prstGeom prst="rect">
          <a:avLst/>
        </a:prstGeom>
        <a:solidFill>
          <a:srgbClr val="B9CDE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>
              <a:solidFill>
                <a:srgbClr val="224186"/>
              </a:solidFill>
              <a:latin typeface="+mj-lt"/>
            </a:rPr>
            <a:t>Investment Committee</a:t>
          </a:r>
          <a:endParaRPr lang="en-GB" sz="800" kern="1200" dirty="0">
            <a:solidFill>
              <a:srgbClr val="224186"/>
            </a:solidFill>
            <a:latin typeface="+mj-lt"/>
          </a:endParaRPr>
        </a:p>
      </dsp:txBody>
      <dsp:txXfrm>
        <a:off x="7476009" y="3308573"/>
        <a:ext cx="697284" cy="348642"/>
      </dsp:txXfrm>
    </dsp:sp>
    <dsp:sp modelId="{BCEA8920-439C-42F3-A9F7-8C91995B4A74}">
      <dsp:nvSpPr>
        <dsp:cNvPr id="0" name=""/>
        <dsp:cNvSpPr/>
      </dsp:nvSpPr>
      <dsp:spPr>
        <a:xfrm>
          <a:off x="6929689" y="968879"/>
          <a:ext cx="1080080" cy="466738"/>
        </a:xfrm>
        <a:prstGeom prst="rect">
          <a:avLst/>
        </a:prstGeom>
        <a:solidFill>
          <a:srgbClr val="284C9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0" kern="1200" dirty="0" smtClean="0">
              <a:latin typeface="+mj-lt"/>
              <a:ea typeface="Verdana" charset="0"/>
              <a:cs typeface="Verdana" charset="0"/>
            </a:rPr>
            <a:t>Council</a:t>
          </a:r>
          <a:r>
            <a:rPr lang="en-GB" sz="1000" b="1" kern="1200" dirty="0" smtClean="0">
              <a:latin typeface="+mj-lt"/>
              <a:ea typeface="Verdana" charset="0"/>
              <a:cs typeface="Verdana" charset="0"/>
            </a:rPr>
            <a:t> </a:t>
          </a:r>
          <a:r>
            <a:rPr lang="en-GB" sz="900" kern="1200" dirty="0" smtClean="0">
              <a:latin typeface="+mj-lt"/>
              <a:ea typeface="Verdana" charset="0"/>
              <a:cs typeface="Verdana" charset="0"/>
            </a:rPr>
            <a:t/>
          </a:r>
          <a:br>
            <a:rPr lang="en-GB" sz="900" kern="1200" dirty="0" smtClean="0">
              <a:latin typeface="+mj-lt"/>
              <a:ea typeface="Verdana" charset="0"/>
              <a:cs typeface="Verdana" charset="0"/>
            </a:rPr>
          </a:br>
          <a:r>
            <a:rPr lang="en-GB" sz="800" i="1" kern="1200" dirty="0" smtClean="0">
              <a:latin typeface="+mj-lt"/>
              <a:ea typeface="Verdana" charset="0"/>
              <a:cs typeface="Verdana" charset="0"/>
            </a:rPr>
            <a:t>(Chair </a:t>
          </a:r>
          <a:r>
            <a:rPr lang="mr-IN" sz="800" i="1" kern="1200" dirty="0" smtClean="0">
              <a:latin typeface="+mj-lt"/>
              <a:ea typeface="Verdana" charset="0"/>
              <a:cs typeface="Verdana" charset="0"/>
            </a:rPr>
            <a:t>–</a:t>
          </a:r>
          <a:r>
            <a:rPr lang="en-GB" sz="800" i="1" kern="1200" dirty="0" smtClean="0">
              <a:latin typeface="+mj-lt"/>
              <a:ea typeface="Verdana" charset="0"/>
              <a:cs typeface="Verdana" charset="0"/>
            </a:rPr>
            <a:t> President)</a:t>
          </a:r>
          <a:endParaRPr lang="en-GB" sz="800" kern="1200" dirty="0"/>
        </a:p>
      </dsp:txBody>
      <dsp:txXfrm>
        <a:off x="6929689" y="968879"/>
        <a:ext cx="1080080" cy="4667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9E00-5E85-4414-9543-2B3AD2868936}" type="datetimeFigureOut">
              <a:rPr lang="en-GB" smtClean="0">
                <a:solidFill>
                  <a:srgbClr val="FFFFFF">
                    <a:tint val="75000"/>
                  </a:srgbClr>
                </a:solidFill>
              </a:rPr>
              <a:pPr/>
              <a:t>02/03/2021</a:t>
            </a:fld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3E36-1EA4-494B-8286-A63818E70479}" type="slidenum">
              <a:rPr lang="en-GB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017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9E00-5E85-4414-9543-2B3AD2868936}" type="datetimeFigureOut">
              <a:rPr lang="en-GB" smtClean="0">
                <a:solidFill>
                  <a:srgbClr val="FFFFFF">
                    <a:tint val="75000"/>
                  </a:srgbClr>
                </a:solidFill>
              </a:rPr>
              <a:pPr/>
              <a:t>02/03/2021</a:t>
            </a:fld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3E36-1EA4-494B-8286-A63818E70479}" type="slidenum">
              <a:rPr lang="en-GB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292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9E00-5E85-4414-9543-2B3AD2868936}" type="datetimeFigureOut">
              <a:rPr lang="en-GB" smtClean="0">
                <a:solidFill>
                  <a:srgbClr val="FFFFFF">
                    <a:tint val="75000"/>
                  </a:srgbClr>
                </a:solidFill>
              </a:rPr>
              <a:pPr/>
              <a:t>02/03/2021</a:t>
            </a:fld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3E36-1EA4-494B-8286-A63818E70479}" type="slidenum">
              <a:rPr lang="en-GB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37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9E00-5E85-4414-9543-2B3AD2868936}" type="datetimeFigureOut">
              <a:rPr lang="en-GB" smtClean="0">
                <a:solidFill>
                  <a:srgbClr val="FFFFFF">
                    <a:tint val="75000"/>
                  </a:srgbClr>
                </a:solidFill>
              </a:rPr>
              <a:pPr/>
              <a:t>02/03/2021</a:t>
            </a:fld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3E36-1EA4-494B-8286-A63818E70479}" type="slidenum">
              <a:rPr lang="en-GB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577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9E00-5E85-4414-9543-2B3AD2868936}" type="datetimeFigureOut">
              <a:rPr lang="en-GB" smtClean="0">
                <a:solidFill>
                  <a:srgbClr val="FFFFFF">
                    <a:tint val="75000"/>
                  </a:srgbClr>
                </a:solidFill>
              </a:rPr>
              <a:pPr/>
              <a:t>02/03/2021</a:t>
            </a:fld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3E36-1EA4-494B-8286-A63818E70479}" type="slidenum">
              <a:rPr lang="en-GB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923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9E00-5E85-4414-9543-2B3AD2868936}" type="datetimeFigureOut">
              <a:rPr lang="en-GB" smtClean="0">
                <a:solidFill>
                  <a:srgbClr val="FFFFFF">
                    <a:tint val="75000"/>
                  </a:srgbClr>
                </a:solidFill>
              </a:rPr>
              <a:pPr/>
              <a:t>02/03/2021</a:t>
            </a:fld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3E36-1EA4-494B-8286-A63818E70479}" type="slidenum">
              <a:rPr lang="en-GB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566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9E00-5E85-4414-9543-2B3AD2868936}" type="datetimeFigureOut">
              <a:rPr lang="en-GB" smtClean="0">
                <a:solidFill>
                  <a:srgbClr val="FFFFFF">
                    <a:tint val="75000"/>
                  </a:srgbClr>
                </a:solidFill>
              </a:rPr>
              <a:pPr/>
              <a:t>02/03/2021</a:t>
            </a:fld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3E36-1EA4-494B-8286-A63818E70479}" type="slidenum">
              <a:rPr lang="en-GB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06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9E00-5E85-4414-9543-2B3AD2868936}" type="datetimeFigureOut">
              <a:rPr lang="en-GB" smtClean="0">
                <a:solidFill>
                  <a:srgbClr val="FFFFFF">
                    <a:tint val="75000"/>
                  </a:srgbClr>
                </a:solidFill>
              </a:rPr>
              <a:pPr/>
              <a:t>02/03/2021</a:t>
            </a:fld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3E36-1EA4-494B-8286-A63818E70479}" type="slidenum">
              <a:rPr lang="en-GB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339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9E00-5E85-4414-9543-2B3AD2868936}" type="datetimeFigureOut">
              <a:rPr lang="en-GB" smtClean="0">
                <a:solidFill>
                  <a:srgbClr val="FFFFFF">
                    <a:tint val="75000"/>
                  </a:srgbClr>
                </a:solidFill>
              </a:rPr>
              <a:pPr/>
              <a:t>02/03/2021</a:t>
            </a:fld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3E36-1EA4-494B-8286-A63818E70479}" type="slidenum">
              <a:rPr lang="en-GB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599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9E00-5E85-4414-9543-2B3AD2868936}" type="datetimeFigureOut">
              <a:rPr lang="en-GB" smtClean="0">
                <a:solidFill>
                  <a:srgbClr val="FFFFFF">
                    <a:tint val="75000"/>
                  </a:srgbClr>
                </a:solidFill>
              </a:rPr>
              <a:pPr/>
              <a:t>02/03/2021</a:t>
            </a:fld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3E36-1EA4-494B-8286-A63818E70479}" type="slidenum">
              <a:rPr lang="en-GB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964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9E00-5E85-4414-9543-2B3AD2868936}" type="datetimeFigureOut">
              <a:rPr lang="en-GB" smtClean="0">
                <a:solidFill>
                  <a:srgbClr val="FFFFFF">
                    <a:tint val="75000"/>
                  </a:srgbClr>
                </a:solidFill>
              </a:rPr>
              <a:pPr/>
              <a:t>02/03/2021</a:t>
            </a:fld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3E36-1EA4-494B-8286-A63818E70479}" type="slidenum">
              <a:rPr lang="en-GB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372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9E00-5E85-4414-9543-2B3AD2868936}" type="datetimeFigureOut">
              <a:rPr lang="en-GB" smtClean="0">
                <a:solidFill>
                  <a:srgbClr val="FFFFFF">
                    <a:tint val="75000"/>
                  </a:srgbClr>
                </a:solidFill>
              </a:rPr>
              <a:pPr/>
              <a:t>02/03/2021</a:t>
            </a:fld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63E36-1EA4-494B-8286-A63818E70479}" type="slidenum">
              <a:rPr lang="en-GB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545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62466" y="2566087"/>
            <a:ext cx="8262550" cy="3668087"/>
          </a:xfrm>
          <a:prstGeom prst="rect">
            <a:avLst/>
          </a:prstGeom>
          <a:noFill/>
          <a:ln>
            <a:solidFill>
              <a:srgbClr val="3E65B4">
                <a:alpha val="56000"/>
              </a:srgb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25026479"/>
              </p:ext>
            </p:extLst>
          </p:nvPr>
        </p:nvGraphicFramePr>
        <p:xfrm>
          <a:off x="469557" y="-82379"/>
          <a:ext cx="10021330" cy="6774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03243" y="239486"/>
            <a:ext cx="3762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224186"/>
                </a:solidFill>
                <a:latin typeface="HelveticaNeueLT Std Thin" panose="020B0403020202020204" pitchFamily="34" charset="0"/>
                <a:ea typeface="GulimChe" panose="020B0609000101010101" pitchFamily="49" charset="-127"/>
                <a:cs typeface="Arial" panose="020B0604020202020204" pitchFamily="34" charset="0"/>
              </a:rPr>
              <a:t>Committee Structure 2021</a:t>
            </a:r>
            <a:endParaRPr lang="en-GB" sz="2400" dirty="0">
              <a:solidFill>
                <a:srgbClr val="224186"/>
              </a:solidFill>
              <a:latin typeface="HelveticaNeueLT Std Thin" panose="020B0403020202020204" pitchFamily="34" charset="0"/>
              <a:ea typeface="GulimChe" panose="020B0609000101010101" pitchFamily="49" charset="-127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232822" y="1023015"/>
            <a:ext cx="172994" cy="36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59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5000">
        <p14:reveal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Straight Connector 58">
            <a:extLst>
              <a:ext uri="{FF2B5EF4-FFF2-40B4-BE49-F238E27FC236}">
                <a16:creationId xmlns="" xmlns:a16="http://schemas.microsoft.com/office/drawing/2014/main" id="{407CEA71-258F-F34D-A7E6-556E68CADBF5}"/>
              </a:ext>
            </a:extLst>
          </p:cNvPr>
          <p:cNvCxnSpPr>
            <a:cxnSpLocks/>
          </p:cNvCxnSpPr>
          <p:nvPr/>
        </p:nvCxnSpPr>
        <p:spPr>
          <a:xfrm flipV="1">
            <a:off x="7089651" y="2894002"/>
            <a:ext cx="588288" cy="5666"/>
          </a:xfrm>
          <a:prstGeom prst="line">
            <a:avLst/>
          </a:prstGeom>
          <a:solidFill>
            <a:srgbClr val="224186"/>
          </a:solidFill>
          <a:ln w="28575">
            <a:solidFill>
              <a:srgbClr val="1F49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="" xmlns:a16="http://schemas.microsoft.com/office/drawing/2014/main" id="{DB057B54-6FF8-D242-B7CF-F79E6281E455}"/>
              </a:ext>
            </a:extLst>
          </p:cNvPr>
          <p:cNvCxnSpPr>
            <a:cxnSpLocks/>
          </p:cNvCxnSpPr>
          <p:nvPr/>
        </p:nvCxnSpPr>
        <p:spPr>
          <a:xfrm flipH="1">
            <a:off x="2510444" y="1090030"/>
            <a:ext cx="2934810" cy="0"/>
          </a:xfrm>
          <a:prstGeom prst="line">
            <a:avLst/>
          </a:prstGeom>
          <a:solidFill>
            <a:srgbClr val="224186"/>
          </a:solidFill>
          <a:ln w="28575">
            <a:solidFill>
              <a:srgbClr val="1F49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784AB535-1B90-5F45-9D69-1B0CC494CCC1}"/>
              </a:ext>
            </a:extLst>
          </p:cNvPr>
          <p:cNvGrpSpPr/>
          <p:nvPr/>
        </p:nvGrpSpPr>
        <p:grpSpPr>
          <a:xfrm>
            <a:off x="592940" y="1269429"/>
            <a:ext cx="8074499" cy="5154793"/>
            <a:chOff x="588288" y="210584"/>
            <a:chExt cx="8074499" cy="5939319"/>
          </a:xfrm>
          <a:solidFill>
            <a:srgbClr val="224186"/>
          </a:solidFill>
        </p:grpSpPr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A17000C8-1326-6A44-93A6-A3D461CE431A}"/>
                </a:ext>
              </a:extLst>
            </p:cNvPr>
            <p:cNvCxnSpPr>
              <a:cxnSpLocks/>
            </p:cNvCxnSpPr>
            <p:nvPr/>
          </p:nvCxnSpPr>
          <p:spPr>
            <a:xfrm>
              <a:off x="4264429" y="210584"/>
              <a:ext cx="0" cy="3031091"/>
            </a:xfrm>
            <a:prstGeom prst="line">
              <a:avLst/>
            </a:prstGeom>
            <a:grpFill/>
            <a:ln w="28575">
              <a:solidFill>
                <a:srgbClr val="1F49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="" xmlns:a16="http://schemas.microsoft.com/office/drawing/2014/main" id="{EB0C486C-F5D3-074D-B354-148A9B00555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63084" y="2127036"/>
              <a:ext cx="1260475" cy="0"/>
            </a:xfrm>
            <a:prstGeom prst="line">
              <a:avLst/>
            </a:prstGeom>
            <a:grpFill/>
            <a:ln w="28575">
              <a:solidFill>
                <a:srgbClr val="1F49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Freeform 5">
              <a:extLst>
                <a:ext uri="{FF2B5EF4-FFF2-40B4-BE49-F238E27FC236}">
                  <a16:creationId xmlns="" xmlns:a16="http://schemas.microsoft.com/office/drawing/2014/main" id="{CBA388D7-A34B-6342-AA3C-FD5644E75A96}"/>
                </a:ext>
              </a:extLst>
            </p:cNvPr>
            <p:cNvSpPr/>
            <p:nvPr/>
          </p:nvSpPr>
          <p:spPr>
            <a:xfrm>
              <a:off x="588288" y="3242714"/>
              <a:ext cx="1122854" cy="561427"/>
            </a:xfrm>
            <a:custGeom>
              <a:avLst/>
              <a:gdLst>
                <a:gd name="connsiteX0" fmla="*/ 0 w 1122854"/>
                <a:gd name="connsiteY0" fmla="*/ 0 h 561427"/>
                <a:gd name="connsiteX1" fmla="*/ 1122854 w 1122854"/>
                <a:gd name="connsiteY1" fmla="*/ 0 h 561427"/>
                <a:gd name="connsiteX2" fmla="*/ 1122854 w 1122854"/>
                <a:gd name="connsiteY2" fmla="*/ 561427 h 561427"/>
                <a:gd name="connsiteX3" fmla="*/ 0 w 1122854"/>
                <a:gd name="connsiteY3" fmla="*/ 561427 h 561427"/>
                <a:gd name="connsiteX4" fmla="*/ 0 w 1122854"/>
                <a:gd name="connsiteY4" fmla="*/ 0 h 56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2854" h="561427">
                  <a:moveTo>
                    <a:pt x="0" y="0"/>
                  </a:moveTo>
                  <a:lnTo>
                    <a:pt x="1122854" y="0"/>
                  </a:lnTo>
                  <a:lnTo>
                    <a:pt x="1122854" y="561427"/>
                  </a:lnTo>
                  <a:lnTo>
                    <a:pt x="0" y="561427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311148">
                <a:lnSpc>
                  <a:spcPct val="90000"/>
                </a:lnSpc>
                <a:spcBef>
                  <a:spcPct val="0"/>
                </a:spcBef>
              </a:pPr>
              <a:r>
                <a:rPr lang="en-GB" sz="800" i="1" dirty="0" smtClean="0">
                  <a:latin typeface="+mj-lt"/>
                </a:rPr>
                <a:t>Head </a:t>
              </a:r>
              <a:r>
                <a:rPr lang="en-GB" sz="800" i="1" dirty="0">
                  <a:latin typeface="+mj-lt"/>
                </a:rPr>
                <a:t>of </a:t>
              </a:r>
              <a:endParaRPr lang="en-GB" sz="800" i="1" dirty="0" smtClean="0">
                <a:latin typeface="+mj-lt"/>
              </a:endParaRPr>
            </a:p>
            <a:p>
              <a:pPr algn="ctr" defTabSz="311148">
                <a:lnSpc>
                  <a:spcPct val="90000"/>
                </a:lnSpc>
                <a:spcBef>
                  <a:spcPct val="0"/>
                </a:spcBef>
              </a:pPr>
              <a:r>
                <a:rPr lang="en-GB" sz="800" i="1" dirty="0" smtClean="0">
                  <a:latin typeface="+mj-lt"/>
                </a:rPr>
                <a:t>Digital </a:t>
              </a:r>
              <a:r>
                <a:rPr lang="en-GB" sz="800" i="1" dirty="0">
                  <a:latin typeface="+mj-lt"/>
                </a:rPr>
                <a:t>&amp; </a:t>
              </a:r>
              <a:r>
                <a:rPr lang="en-GB" sz="800" i="1" dirty="0" smtClean="0">
                  <a:latin typeface="+mj-lt"/>
                </a:rPr>
                <a:t>Technology</a:t>
              </a:r>
              <a:endParaRPr lang="en-GB" sz="800" i="1" dirty="0">
                <a:latin typeface="+mj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="" xmlns:a16="http://schemas.microsoft.com/office/drawing/2014/main" id="{7E3EEE49-CAF5-C043-8292-CAA4BA655496}"/>
                </a:ext>
              </a:extLst>
            </p:cNvPr>
            <p:cNvSpPr/>
            <p:nvPr/>
          </p:nvSpPr>
          <p:spPr>
            <a:xfrm>
              <a:off x="703624" y="3990998"/>
              <a:ext cx="1122854" cy="561427"/>
            </a:xfrm>
            <a:custGeom>
              <a:avLst/>
              <a:gdLst>
                <a:gd name="connsiteX0" fmla="*/ 0 w 1122854"/>
                <a:gd name="connsiteY0" fmla="*/ 0 h 561427"/>
                <a:gd name="connsiteX1" fmla="*/ 1122854 w 1122854"/>
                <a:gd name="connsiteY1" fmla="*/ 0 h 561427"/>
                <a:gd name="connsiteX2" fmla="*/ 1122854 w 1122854"/>
                <a:gd name="connsiteY2" fmla="*/ 561427 h 561427"/>
                <a:gd name="connsiteX3" fmla="*/ 0 w 1122854"/>
                <a:gd name="connsiteY3" fmla="*/ 561427 h 561427"/>
                <a:gd name="connsiteX4" fmla="*/ 0 w 1122854"/>
                <a:gd name="connsiteY4" fmla="*/ 0 h 56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2854" h="561427">
                  <a:moveTo>
                    <a:pt x="0" y="0"/>
                  </a:moveTo>
                  <a:lnTo>
                    <a:pt x="1122854" y="0"/>
                  </a:lnTo>
                  <a:lnTo>
                    <a:pt x="1122854" y="561427"/>
                  </a:lnTo>
                  <a:lnTo>
                    <a:pt x="0" y="5614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9CDE5"/>
            </a:solidFill>
            <a:ln>
              <a:noFill/>
            </a:ln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311148">
                <a:lnSpc>
                  <a:spcPct val="90000"/>
                </a:lnSpc>
                <a:spcBef>
                  <a:spcPct val="0"/>
                </a:spcBef>
              </a:pPr>
              <a:r>
                <a:rPr lang="en-GB" sz="800" i="1" dirty="0" smtClean="0">
                  <a:solidFill>
                    <a:srgbClr val="333333"/>
                  </a:solidFill>
                  <a:latin typeface="+mj-lt"/>
                </a:rPr>
                <a:t>Information Systems </a:t>
              </a:r>
              <a:r>
                <a:rPr lang="en-GB" sz="800" i="1" dirty="0">
                  <a:solidFill>
                    <a:srgbClr val="333333"/>
                  </a:solidFill>
                  <a:latin typeface="+mj-lt"/>
                </a:rPr>
                <a:t>Specialist</a:t>
              </a:r>
            </a:p>
          </p:txBody>
        </p:sp>
        <p:sp>
          <p:nvSpPr>
            <p:cNvPr id="8" name="Freeform 7">
              <a:extLst>
                <a:ext uri="{FF2B5EF4-FFF2-40B4-BE49-F238E27FC236}">
                  <a16:creationId xmlns="" xmlns:a16="http://schemas.microsoft.com/office/drawing/2014/main" id="{57766A7E-A1B1-4F4A-B64E-7DC95ADBF41F}"/>
                </a:ext>
              </a:extLst>
            </p:cNvPr>
            <p:cNvSpPr/>
            <p:nvPr/>
          </p:nvSpPr>
          <p:spPr>
            <a:xfrm>
              <a:off x="703624" y="4789737"/>
              <a:ext cx="1122854" cy="561427"/>
            </a:xfrm>
            <a:custGeom>
              <a:avLst/>
              <a:gdLst>
                <a:gd name="connsiteX0" fmla="*/ 0 w 1122854"/>
                <a:gd name="connsiteY0" fmla="*/ 0 h 561427"/>
                <a:gd name="connsiteX1" fmla="*/ 1122854 w 1122854"/>
                <a:gd name="connsiteY1" fmla="*/ 0 h 561427"/>
                <a:gd name="connsiteX2" fmla="*/ 1122854 w 1122854"/>
                <a:gd name="connsiteY2" fmla="*/ 561427 h 561427"/>
                <a:gd name="connsiteX3" fmla="*/ 0 w 1122854"/>
                <a:gd name="connsiteY3" fmla="*/ 561427 h 561427"/>
                <a:gd name="connsiteX4" fmla="*/ 0 w 1122854"/>
                <a:gd name="connsiteY4" fmla="*/ 0 h 56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2854" h="561427">
                  <a:moveTo>
                    <a:pt x="0" y="0"/>
                  </a:moveTo>
                  <a:lnTo>
                    <a:pt x="1122854" y="0"/>
                  </a:lnTo>
                  <a:lnTo>
                    <a:pt x="1122854" y="561427"/>
                  </a:lnTo>
                  <a:lnTo>
                    <a:pt x="0" y="5614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9CDE5"/>
            </a:solidFill>
            <a:ln>
              <a:noFill/>
            </a:ln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311148">
                <a:lnSpc>
                  <a:spcPct val="90000"/>
                </a:lnSpc>
                <a:spcBef>
                  <a:spcPct val="0"/>
                </a:spcBef>
              </a:pPr>
              <a:r>
                <a:rPr lang="en-GB" sz="800" i="1" dirty="0" smtClean="0">
                  <a:solidFill>
                    <a:srgbClr val="333333"/>
                  </a:solidFill>
                  <a:latin typeface="+mj-lt"/>
                </a:rPr>
                <a:t>Senior </a:t>
              </a:r>
              <a:r>
                <a:rPr lang="en-GB" sz="800" i="1" dirty="0">
                  <a:solidFill>
                    <a:srgbClr val="333333"/>
                  </a:solidFill>
                  <a:latin typeface="+mj-lt"/>
                </a:rPr>
                <a:t>Programmer</a:t>
              </a:r>
            </a:p>
          </p:txBody>
        </p:sp>
        <p:sp>
          <p:nvSpPr>
            <p:cNvPr id="9" name="Freeform 8">
              <a:extLst>
                <a:ext uri="{FF2B5EF4-FFF2-40B4-BE49-F238E27FC236}">
                  <a16:creationId xmlns="" xmlns:a16="http://schemas.microsoft.com/office/drawing/2014/main" id="{CB4EE397-DBF6-E14F-B5A6-19EF37201D8B}"/>
                </a:ext>
              </a:extLst>
            </p:cNvPr>
            <p:cNvSpPr/>
            <p:nvPr/>
          </p:nvSpPr>
          <p:spPr>
            <a:xfrm>
              <a:off x="2299430" y="3242714"/>
              <a:ext cx="1122854" cy="561427"/>
            </a:xfrm>
            <a:custGeom>
              <a:avLst/>
              <a:gdLst>
                <a:gd name="connsiteX0" fmla="*/ 0 w 1122854"/>
                <a:gd name="connsiteY0" fmla="*/ 0 h 561427"/>
                <a:gd name="connsiteX1" fmla="*/ 1122854 w 1122854"/>
                <a:gd name="connsiteY1" fmla="*/ 0 h 561427"/>
                <a:gd name="connsiteX2" fmla="*/ 1122854 w 1122854"/>
                <a:gd name="connsiteY2" fmla="*/ 561427 h 561427"/>
                <a:gd name="connsiteX3" fmla="*/ 0 w 1122854"/>
                <a:gd name="connsiteY3" fmla="*/ 561427 h 561427"/>
                <a:gd name="connsiteX4" fmla="*/ 0 w 1122854"/>
                <a:gd name="connsiteY4" fmla="*/ 0 h 56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2854" h="561427">
                  <a:moveTo>
                    <a:pt x="0" y="0"/>
                  </a:moveTo>
                  <a:lnTo>
                    <a:pt x="1122854" y="0"/>
                  </a:lnTo>
                  <a:lnTo>
                    <a:pt x="1122854" y="561427"/>
                  </a:lnTo>
                  <a:lnTo>
                    <a:pt x="0" y="561427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311148">
                <a:lnSpc>
                  <a:spcPct val="90000"/>
                </a:lnSpc>
                <a:spcBef>
                  <a:spcPct val="0"/>
                </a:spcBef>
              </a:pPr>
              <a:r>
                <a:rPr lang="en-GB" sz="800" i="1" dirty="0" smtClean="0">
                  <a:latin typeface="+mj-lt"/>
                </a:rPr>
                <a:t>Communications </a:t>
              </a:r>
              <a:r>
                <a:rPr lang="en-GB" sz="800" i="1" dirty="0">
                  <a:latin typeface="+mj-lt"/>
                </a:rPr>
                <a:t/>
              </a:r>
              <a:br>
                <a:rPr lang="en-GB" sz="800" i="1" dirty="0">
                  <a:latin typeface="+mj-lt"/>
                </a:rPr>
              </a:br>
              <a:r>
                <a:rPr lang="en-GB" sz="800" i="1" dirty="0">
                  <a:latin typeface="+mj-lt"/>
                </a:rPr>
                <a:t>&amp; Marketing Manager</a:t>
              </a:r>
            </a:p>
          </p:txBody>
        </p:sp>
        <p:sp>
          <p:nvSpPr>
            <p:cNvPr id="10" name="Freeform 9">
              <a:extLst>
                <a:ext uri="{FF2B5EF4-FFF2-40B4-BE49-F238E27FC236}">
                  <a16:creationId xmlns="" xmlns:a16="http://schemas.microsoft.com/office/drawing/2014/main" id="{5AAEB1D4-46C4-DB4E-825D-337165DE2102}"/>
                </a:ext>
              </a:extLst>
            </p:cNvPr>
            <p:cNvSpPr/>
            <p:nvPr/>
          </p:nvSpPr>
          <p:spPr>
            <a:xfrm>
              <a:off x="4113083" y="3990998"/>
              <a:ext cx="1122854" cy="561427"/>
            </a:xfrm>
            <a:custGeom>
              <a:avLst/>
              <a:gdLst>
                <a:gd name="connsiteX0" fmla="*/ 0 w 1122854"/>
                <a:gd name="connsiteY0" fmla="*/ 0 h 561427"/>
                <a:gd name="connsiteX1" fmla="*/ 1122854 w 1122854"/>
                <a:gd name="connsiteY1" fmla="*/ 0 h 561427"/>
                <a:gd name="connsiteX2" fmla="*/ 1122854 w 1122854"/>
                <a:gd name="connsiteY2" fmla="*/ 561427 h 561427"/>
                <a:gd name="connsiteX3" fmla="*/ 0 w 1122854"/>
                <a:gd name="connsiteY3" fmla="*/ 561427 h 561427"/>
                <a:gd name="connsiteX4" fmla="*/ 0 w 1122854"/>
                <a:gd name="connsiteY4" fmla="*/ 0 h 56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2854" h="561427">
                  <a:moveTo>
                    <a:pt x="0" y="0"/>
                  </a:moveTo>
                  <a:lnTo>
                    <a:pt x="1122854" y="0"/>
                  </a:lnTo>
                  <a:lnTo>
                    <a:pt x="1122854" y="561427"/>
                  </a:lnTo>
                  <a:lnTo>
                    <a:pt x="0" y="5614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9CDE5"/>
            </a:solidFill>
            <a:ln>
              <a:noFill/>
            </a:ln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311148">
                <a:lnSpc>
                  <a:spcPct val="90000"/>
                </a:lnSpc>
                <a:spcBef>
                  <a:spcPct val="0"/>
                </a:spcBef>
              </a:pPr>
              <a:r>
                <a:rPr lang="en-GB" sz="800" i="1" dirty="0" smtClean="0">
                  <a:solidFill>
                    <a:srgbClr val="333333"/>
                  </a:solidFill>
                  <a:latin typeface="+mj-lt"/>
                </a:rPr>
                <a:t>Membership </a:t>
              </a:r>
              <a:endParaRPr lang="en-GB" sz="800" i="1" dirty="0">
                <a:solidFill>
                  <a:srgbClr val="333333"/>
                </a:solidFill>
                <a:latin typeface="+mj-lt"/>
              </a:endParaRPr>
            </a:p>
            <a:p>
              <a:pPr algn="ctr" defTabSz="311148">
                <a:lnSpc>
                  <a:spcPct val="90000"/>
                </a:lnSpc>
                <a:spcBef>
                  <a:spcPct val="0"/>
                </a:spcBef>
              </a:pPr>
              <a:r>
                <a:rPr lang="en-GB" sz="800" i="1" dirty="0">
                  <a:solidFill>
                    <a:srgbClr val="333333"/>
                  </a:solidFill>
                  <a:latin typeface="+mj-lt"/>
                </a:rPr>
                <a:t>Coordinator</a:t>
              </a:r>
            </a:p>
          </p:txBody>
        </p:sp>
        <p:sp>
          <p:nvSpPr>
            <p:cNvPr id="11" name="Freeform 10">
              <a:extLst>
                <a:ext uri="{FF2B5EF4-FFF2-40B4-BE49-F238E27FC236}">
                  <a16:creationId xmlns="" xmlns:a16="http://schemas.microsoft.com/office/drawing/2014/main" id="{050ECE4B-DBE3-5E49-8F62-2D4F6C51A328}"/>
                </a:ext>
              </a:extLst>
            </p:cNvPr>
            <p:cNvSpPr/>
            <p:nvPr/>
          </p:nvSpPr>
          <p:spPr>
            <a:xfrm>
              <a:off x="4113083" y="4789737"/>
              <a:ext cx="1122854" cy="561427"/>
            </a:xfrm>
            <a:custGeom>
              <a:avLst/>
              <a:gdLst>
                <a:gd name="connsiteX0" fmla="*/ 0 w 1122854"/>
                <a:gd name="connsiteY0" fmla="*/ 0 h 561427"/>
                <a:gd name="connsiteX1" fmla="*/ 1122854 w 1122854"/>
                <a:gd name="connsiteY1" fmla="*/ 0 h 561427"/>
                <a:gd name="connsiteX2" fmla="*/ 1122854 w 1122854"/>
                <a:gd name="connsiteY2" fmla="*/ 561427 h 561427"/>
                <a:gd name="connsiteX3" fmla="*/ 0 w 1122854"/>
                <a:gd name="connsiteY3" fmla="*/ 561427 h 561427"/>
                <a:gd name="connsiteX4" fmla="*/ 0 w 1122854"/>
                <a:gd name="connsiteY4" fmla="*/ 0 h 56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2854" h="561427">
                  <a:moveTo>
                    <a:pt x="0" y="0"/>
                  </a:moveTo>
                  <a:lnTo>
                    <a:pt x="1122854" y="0"/>
                  </a:lnTo>
                  <a:lnTo>
                    <a:pt x="1122854" y="561427"/>
                  </a:lnTo>
                  <a:lnTo>
                    <a:pt x="0" y="5614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9CDE5"/>
            </a:solidFill>
            <a:ln>
              <a:noFill/>
            </a:ln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311148">
                <a:lnSpc>
                  <a:spcPct val="90000"/>
                </a:lnSpc>
                <a:spcBef>
                  <a:spcPct val="0"/>
                </a:spcBef>
              </a:pPr>
              <a:r>
                <a:rPr lang="en-GB" sz="800" i="1" dirty="0" smtClean="0">
                  <a:solidFill>
                    <a:srgbClr val="333333"/>
                  </a:solidFill>
                  <a:latin typeface="+mj-lt"/>
                </a:rPr>
                <a:t>Affiliates </a:t>
              </a:r>
              <a:endParaRPr lang="en-GB" sz="800" i="1" dirty="0">
                <a:solidFill>
                  <a:srgbClr val="333333"/>
                </a:solidFill>
                <a:latin typeface="+mj-lt"/>
              </a:endParaRPr>
            </a:p>
            <a:p>
              <a:pPr algn="ctr" defTabSz="311148">
                <a:lnSpc>
                  <a:spcPct val="90000"/>
                </a:lnSpc>
                <a:spcBef>
                  <a:spcPct val="0"/>
                </a:spcBef>
              </a:pPr>
              <a:r>
                <a:rPr lang="en-GB" sz="800" i="1" dirty="0">
                  <a:solidFill>
                    <a:srgbClr val="333333"/>
                  </a:solidFill>
                  <a:latin typeface="+mj-lt"/>
                </a:rPr>
                <a:t>Coordinator</a:t>
              </a:r>
            </a:p>
          </p:txBody>
        </p:sp>
        <p:sp>
          <p:nvSpPr>
            <p:cNvPr id="12" name="Freeform 11">
              <a:extLst>
                <a:ext uri="{FF2B5EF4-FFF2-40B4-BE49-F238E27FC236}">
                  <a16:creationId xmlns="" xmlns:a16="http://schemas.microsoft.com/office/drawing/2014/main" id="{7BC8DC26-15A7-3D48-A103-C9AEBD1F7BA3}"/>
                </a:ext>
              </a:extLst>
            </p:cNvPr>
            <p:cNvSpPr/>
            <p:nvPr/>
          </p:nvSpPr>
          <p:spPr>
            <a:xfrm>
              <a:off x="4113083" y="5588476"/>
              <a:ext cx="1122854" cy="561427"/>
            </a:xfrm>
            <a:custGeom>
              <a:avLst/>
              <a:gdLst>
                <a:gd name="connsiteX0" fmla="*/ 0 w 1122854"/>
                <a:gd name="connsiteY0" fmla="*/ 0 h 561427"/>
                <a:gd name="connsiteX1" fmla="*/ 1122854 w 1122854"/>
                <a:gd name="connsiteY1" fmla="*/ 0 h 561427"/>
                <a:gd name="connsiteX2" fmla="*/ 1122854 w 1122854"/>
                <a:gd name="connsiteY2" fmla="*/ 561427 h 561427"/>
                <a:gd name="connsiteX3" fmla="*/ 0 w 1122854"/>
                <a:gd name="connsiteY3" fmla="*/ 561427 h 561427"/>
                <a:gd name="connsiteX4" fmla="*/ 0 w 1122854"/>
                <a:gd name="connsiteY4" fmla="*/ 0 h 56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2854" h="561427">
                  <a:moveTo>
                    <a:pt x="0" y="0"/>
                  </a:moveTo>
                  <a:lnTo>
                    <a:pt x="1122854" y="0"/>
                  </a:lnTo>
                  <a:lnTo>
                    <a:pt x="1122854" y="561427"/>
                  </a:lnTo>
                  <a:lnTo>
                    <a:pt x="0" y="5614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9CDE5"/>
            </a:solidFill>
            <a:ln>
              <a:noFill/>
            </a:ln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311148">
                <a:lnSpc>
                  <a:spcPct val="90000"/>
                </a:lnSpc>
                <a:spcBef>
                  <a:spcPct val="0"/>
                </a:spcBef>
              </a:pPr>
              <a:r>
                <a:rPr lang="en-GB" sz="800" i="1" dirty="0" smtClean="0">
                  <a:solidFill>
                    <a:srgbClr val="333333"/>
                  </a:solidFill>
                  <a:latin typeface="+mj-lt"/>
                </a:rPr>
                <a:t>Affiliates </a:t>
              </a:r>
              <a:endParaRPr lang="en-GB" sz="800" i="1" dirty="0">
                <a:solidFill>
                  <a:srgbClr val="333333"/>
                </a:solidFill>
                <a:latin typeface="+mj-lt"/>
              </a:endParaRPr>
            </a:p>
            <a:p>
              <a:pPr algn="ctr" defTabSz="311148">
                <a:lnSpc>
                  <a:spcPct val="90000"/>
                </a:lnSpc>
                <a:spcBef>
                  <a:spcPct val="0"/>
                </a:spcBef>
              </a:pPr>
              <a:r>
                <a:rPr lang="en-GB" sz="800" i="1" dirty="0">
                  <a:solidFill>
                    <a:srgbClr val="333333"/>
                  </a:solidFill>
                  <a:latin typeface="+mj-lt"/>
                </a:rPr>
                <a:t>Coordinator</a:t>
              </a:r>
            </a:p>
          </p:txBody>
        </p:sp>
        <p:sp>
          <p:nvSpPr>
            <p:cNvPr id="13" name="Freeform 12">
              <a:extLst>
                <a:ext uri="{FF2B5EF4-FFF2-40B4-BE49-F238E27FC236}">
                  <a16:creationId xmlns="" xmlns:a16="http://schemas.microsoft.com/office/drawing/2014/main" id="{5E15E9EF-6149-F148-82C2-A407CBE43810}"/>
                </a:ext>
              </a:extLst>
            </p:cNvPr>
            <p:cNvSpPr/>
            <p:nvPr/>
          </p:nvSpPr>
          <p:spPr>
            <a:xfrm>
              <a:off x="5721714" y="3242714"/>
              <a:ext cx="1122854" cy="561427"/>
            </a:xfrm>
            <a:custGeom>
              <a:avLst/>
              <a:gdLst>
                <a:gd name="connsiteX0" fmla="*/ 0 w 1122854"/>
                <a:gd name="connsiteY0" fmla="*/ 0 h 561427"/>
                <a:gd name="connsiteX1" fmla="*/ 1122854 w 1122854"/>
                <a:gd name="connsiteY1" fmla="*/ 0 h 561427"/>
                <a:gd name="connsiteX2" fmla="*/ 1122854 w 1122854"/>
                <a:gd name="connsiteY2" fmla="*/ 561427 h 561427"/>
                <a:gd name="connsiteX3" fmla="*/ 0 w 1122854"/>
                <a:gd name="connsiteY3" fmla="*/ 561427 h 561427"/>
                <a:gd name="connsiteX4" fmla="*/ 0 w 1122854"/>
                <a:gd name="connsiteY4" fmla="*/ 0 h 56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2854" h="561427">
                  <a:moveTo>
                    <a:pt x="0" y="0"/>
                  </a:moveTo>
                  <a:lnTo>
                    <a:pt x="1122854" y="0"/>
                  </a:lnTo>
                  <a:lnTo>
                    <a:pt x="1122854" y="561427"/>
                  </a:lnTo>
                  <a:lnTo>
                    <a:pt x="0" y="561427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311148">
                <a:lnSpc>
                  <a:spcPct val="90000"/>
                </a:lnSpc>
                <a:spcBef>
                  <a:spcPct val="0"/>
                </a:spcBef>
              </a:pPr>
              <a:r>
                <a:rPr lang="en-GB" sz="800" i="1" dirty="0" smtClean="0">
                  <a:latin typeface="+mj-lt"/>
                </a:rPr>
                <a:t>Head </a:t>
              </a:r>
              <a:r>
                <a:rPr lang="en-GB" sz="800" i="1" dirty="0">
                  <a:latin typeface="+mj-lt"/>
                </a:rPr>
                <a:t>of </a:t>
              </a:r>
              <a:endParaRPr lang="en-GB" sz="800" i="1" dirty="0" smtClean="0">
                <a:latin typeface="+mj-lt"/>
              </a:endParaRPr>
            </a:p>
            <a:p>
              <a:pPr algn="ctr" defTabSz="311148">
                <a:lnSpc>
                  <a:spcPct val="90000"/>
                </a:lnSpc>
                <a:spcBef>
                  <a:spcPct val="0"/>
                </a:spcBef>
              </a:pPr>
              <a:r>
                <a:rPr lang="en-GB" sz="800" i="1" dirty="0" smtClean="0">
                  <a:latin typeface="+mj-lt"/>
                </a:rPr>
                <a:t>Education &amp; Events</a:t>
              </a:r>
              <a:endParaRPr lang="en-GB" sz="800" i="1" dirty="0">
                <a:latin typeface="+mj-lt"/>
              </a:endParaRPr>
            </a:p>
          </p:txBody>
        </p:sp>
        <p:sp>
          <p:nvSpPr>
            <p:cNvPr id="14" name="Freeform 13">
              <a:extLst>
                <a:ext uri="{FF2B5EF4-FFF2-40B4-BE49-F238E27FC236}">
                  <a16:creationId xmlns="" xmlns:a16="http://schemas.microsoft.com/office/drawing/2014/main" id="{177FD26A-CB2C-3841-BC93-2B7FDDF76043}"/>
                </a:ext>
              </a:extLst>
            </p:cNvPr>
            <p:cNvSpPr/>
            <p:nvPr/>
          </p:nvSpPr>
          <p:spPr>
            <a:xfrm>
              <a:off x="5846751" y="3990998"/>
              <a:ext cx="1122854" cy="561427"/>
            </a:xfrm>
            <a:custGeom>
              <a:avLst/>
              <a:gdLst>
                <a:gd name="connsiteX0" fmla="*/ 0 w 1122854"/>
                <a:gd name="connsiteY0" fmla="*/ 0 h 561427"/>
                <a:gd name="connsiteX1" fmla="*/ 1122854 w 1122854"/>
                <a:gd name="connsiteY1" fmla="*/ 0 h 561427"/>
                <a:gd name="connsiteX2" fmla="*/ 1122854 w 1122854"/>
                <a:gd name="connsiteY2" fmla="*/ 561427 h 561427"/>
                <a:gd name="connsiteX3" fmla="*/ 0 w 1122854"/>
                <a:gd name="connsiteY3" fmla="*/ 561427 h 561427"/>
                <a:gd name="connsiteX4" fmla="*/ 0 w 1122854"/>
                <a:gd name="connsiteY4" fmla="*/ 0 h 56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2854" h="561427">
                  <a:moveTo>
                    <a:pt x="0" y="0"/>
                  </a:moveTo>
                  <a:lnTo>
                    <a:pt x="1122854" y="0"/>
                  </a:lnTo>
                  <a:lnTo>
                    <a:pt x="1122854" y="561427"/>
                  </a:lnTo>
                  <a:lnTo>
                    <a:pt x="0" y="5614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9CDE5"/>
            </a:solidFill>
            <a:ln>
              <a:noFill/>
            </a:ln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311148">
                <a:lnSpc>
                  <a:spcPct val="90000"/>
                </a:lnSpc>
                <a:spcBef>
                  <a:spcPct val="0"/>
                </a:spcBef>
              </a:pPr>
              <a:r>
                <a:rPr lang="en-US" sz="800" i="1" dirty="0" smtClean="0">
                  <a:solidFill>
                    <a:srgbClr val="333333"/>
                  </a:solidFill>
                  <a:latin typeface="+mj-lt"/>
                </a:rPr>
                <a:t>Education </a:t>
              </a:r>
              <a:r>
                <a:rPr lang="en-US" sz="800" i="1" dirty="0">
                  <a:solidFill>
                    <a:srgbClr val="333333"/>
                  </a:solidFill>
                  <a:latin typeface="+mj-lt"/>
                </a:rPr>
                <a:t/>
              </a:r>
              <a:br>
                <a:rPr lang="en-US" sz="800" i="1" dirty="0">
                  <a:solidFill>
                    <a:srgbClr val="333333"/>
                  </a:solidFill>
                  <a:latin typeface="+mj-lt"/>
                </a:rPr>
              </a:br>
              <a:r>
                <a:rPr lang="en-US" sz="800" i="1" dirty="0">
                  <a:solidFill>
                    <a:srgbClr val="333333"/>
                  </a:solidFill>
                  <a:latin typeface="+mj-lt"/>
                </a:rPr>
                <a:t>Coordinator</a:t>
              </a:r>
            </a:p>
          </p:txBody>
        </p:sp>
        <p:sp>
          <p:nvSpPr>
            <p:cNvPr id="15" name="Freeform 14">
              <a:extLst>
                <a:ext uri="{FF2B5EF4-FFF2-40B4-BE49-F238E27FC236}">
                  <a16:creationId xmlns="" xmlns:a16="http://schemas.microsoft.com/office/drawing/2014/main" id="{AD256A53-44DF-D84F-B30D-9EE216756B48}"/>
                </a:ext>
              </a:extLst>
            </p:cNvPr>
            <p:cNvSpPr/>
            <p:nvPr/>
          </p:nvSpPr>
          <p:spPr>
            <a:xfrm>
              <a:off x="5846751" y="4789737"/>
              <a:ext cx="1122854" cy="561427"/>
            </a:xfrm>
            <a:custGeom>
              <a:avLst/>
              <a:gdLst>
                <a:gd name="connsiteX0" fmla="*/ 0 w 1122854"/>
                <a:gd name="connsiteY0" fmla="*/ 0 h 561427"/>
                <a:gd name="connsiteX1" fmla="*/ 1122854 w 1122854"/>
                <a:gd name="connsiteY1" fmla="*/ 0 h 561427"/>
                <a:gd name="connsiteX2" fmla="*/ 1122854 w 1122854"/>
                <a:gd name="connsiteY2" fmla="*/ 561427 h 561427"/>
                <a:gd name="connsiteX3" fmla="*/ 0 w 1122854"/>
                <a:gd name="connsiteY3" fmla="*/ 561427 h 561427"/>
                <a:gd name="connsiteX4" fmla="*/ 0 w 1122854"/>
                <a:gd name="connsiteY4" fmla="*/ 0 h 56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2854" h="561427">
                  <a:moveTo>
                    <a:pt x="0" y="0"/>
                  </a:moveTo>
                  <a:lnTo>
                    <a:pt x="1122854" y="0"/>
                  </a:lnTo>
                  <a:lnTo>
                    <a:pt x="1122854" y="561427"/>
                  </a:lnTo>
                  <a:lnTo>
                    <a:pt x="0" y="5614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9CDE5"/>
            </a:solidFill>
            <a:ln>
              <a:noFill/>
            </a:ln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311148">
                <a:lnSpc>
                  <a:spcPct val="90000"/>
                </a:lnSpc>
                <a:spcBef>
                  <a:spcPct val="0"/>
                </a:spcBef>
              </a:pPr>
              <a:r>
                <a:rPr lang="en-US" sz="800" i="1" dirty="0" smtClean="0">
                  <a:solidFill>
                    <a:srgbClr val="333333"/>
                  </a:solidFill>
                  <a:latin typeface="+mj-lt"/>
                </a:rPr>
                <a:t>Meetings </a:t>
              </a:r>
              <a:r>
                <a:rPr lang="en-US" sz="800" i="1" dirty="0">
                  <a:solidFill>
                    <a:srgbClr val="333333"/>
                  </a:solidFill>
                  <a:latin typeface="+mj-lt"/>
                </a:rPr>
                <a:t>&amp; Events Coordinator (p/t)</a:t>
              </a:r>
            </a:p>
          </p:txBody>
        </p:sp>
        <p:sp>
          <p:nvSpPr>
            <p:cNvPr id="16" name="Freeform 15">
              <a:extLst>
                <a:ext uri="{FF2B5EF4-FFF2-40B4-BE49-F238E27FC236}">
                  <a16:creationId xmlns="" xmlns:a16="http://schemas.microsoft.com/office/drawing/2014/main" id="{B885D353-AD9C-D340-A3DA-712CF44D9C6C}"/>
                </a:ext>
              </a:extLst>
            </p:cNvPr>
            <p:cNvSpPr/>
            <p:nvPr/>
          </p:nvSpPr>
          <p:spPr>
            <a:xfrm>
              <a:off x="5846751" y="5588476"/>
              <a:ext cx="1122854" cy="561427"/>
            </a:xfrm>
            <a:custGeom>
              <a:avLst/>
              <a:gdLst>
                <a:gd name="connsiteX0" fmla="*/ 0 w 1122854"/>
                <a:gd name="connsiteY0" fmla="*/ 0 h 561427"/>
                <a:gd name="connsiteX1" fmla="*/ 1122854 w 1122854"/>
                <a:gd name="connsiteY1" fmla="*/ 0 h 561427"/>
                <a:gd name="connsiteX2" fmla="*/ 1122854 w 1122854"/>
                <a:gd name="connsiteY2" fmla="*/ 561427 h 561427"/>
                <a:gd name="connsiteX3" fmla="*/ 0 w 1122854"/>
                <a:gd name="connsiteY3" fmla="*/ 561427 h 561427"/>
                <a:gd name="connsiteX4" fmla="*/ 0 w 1122854"/>
                <a:gd name="connsiteY4" fmla="*/ 0 h 56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2854" h="561427">
                  <a:moveTo>
                    <a:pt x="0" y="0"/>
                  </a:moveTo>
                  <a:lnTo>
                    <a:pt x="1122854" y="0"/>
                  </a:lnTo>
                  <a:lnTo>
                    <a:pt x="1122854" y="561427"/>
                  </a:lnTo>
                  <a:lnTo>
                    <a:pt x="0" y="5614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9CDE5"/>
            </a:solidFill>
            <a:ln>
              <a:noFill/>
            </a:ln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311148">
                <a:lnSpc>
                  <a:spcPct val="90000"/>
                </a:lnSpc>
                <a:spcBef>
                  <a:spcPct val="0"/>
                </a:spcBef>
              </a:pPr>
              <a:r>
                <a:rPr lang="en-GB" sz="800" i="1" dirty="0" smtClean="0">
                  <a:solidFill>
                    <a:srgbClr val="333333"/>
                  </a:solidFill>
                  <a:latin typeface="+mj-lt"/>
                </a:rPr>
                <a:t>Meetings </a:t>
              </a:r>
              <a:r>
                <a:rPr lang="en-GB" sz="800" i="1" dirty="0">
                  <a:solidFill>
                    <a:srgbClr val="333333"/>
                  </a:solidFill>
                  <a:latin typeface="+mj-lt"/>
                </a:rPr>
                <a:t>&amp; Events Coordinator</a:t>
              </a:r>
            </a:p>
          </p:txBody>
        </p:sp>
        <p:sp>
          <p:nvSpPr>
            <p:cNvPr id="17" name="Freeform 16">
              <a:extLst>
                <a:ext uri="{FF2B5EF4-FFF2-40B4-BE49-F238E27FC236}">
                  <a16:creationId xmlns="" xmlns:a16="http://schemas.microsoft.com/office/drawing/2014/main" id="{970DCFEE-A26A-BA4E-A8B6-BB72ECDF8274}"/>
                </a:ext>
              </a:extLst>
            </p:cNvPr>
            <p:cNvSpPr/>
            <p:nvPr/>
          </p:nvSpPr>
          <p:spPr>
            <a:xfrm>
              <a:off x="7539933" y="3990998"/>
              <a:ext cx="1122854" cy="561427"/>
            </a:xfrm>
            <a:custGeom>
              <a:avLst/>
              <a:gdLst>
                <a:gd name="connsiteX0" fmla="*/ 0 w 1122854"/>
                <a:gd name="connsiteY0" fmla="*/ 0 h 561427"/>
                <a:gd name="connsiteX1" fmla="*/ 1122854 w 1122854"/>
                <a:gd name="connsiteY1" fmla="*/ 0 h 561427"/>
                <a:gd name="connsiteX2" fmla="*/ 1122854 w 1122854"/>
                <a:gd name="connsiteY2" fmla="*/ 561427 h 561427"/>
                <a:gd name="connsiteX3" fmla="*/ 0 w 1122854"/>
                <a:gd name="connsiteY3" fmla="*/ 561427 h 561427"/>
                <a:gd name="connsiteX4" fmla="*/ 0 w 1122854"/>
                <a:gd name="connsiteY4" fmla="*/ 0 h 56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2854" h="561427">
                  <a:moveTo>
                    <a:pt x="0" y="0"/>
                  </a:moveTo>
                  <a:lnTo>
                    <a:pt x="1122854" y="0"/>
                  </a:lnTo>
                  <a:lnTo>
                    <a:pt x="1122854" y="561427"/>
                  </a:lnTo>
                  <a:lnTo>
                    <a:pt x="0" y="5614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9CDE5"/>
            </a:solidFill>
            <a:ln>
              <a:noFill/>
            </a:ln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311148">
                <a:lnSpc>
                  <a:spcPct val="90000"/>
                </a:lnSpc>
                <a:spcBef>
                  <a:spcPct val="0"/>
                </a:spcBef>
              </a:pPr>
              <a:r>
                <a:rPr lang="en-GB" sz="800" i="1" dirty="0" smtClean="0">
                  <a:solidFill>
                    <a:srgbClr val="333333"/>
                  </a:solidFill>
                  <a:latin typeface="+mj-lt"/>
                </a:rPr>
                <a:t>Finance </a:t>
              </a:r>
              <a:r>
                <a:rPr lang="en-GB" sz="800" i="1" dirty="0">
                  <a:solidFill>
                    <a:srgbClr val="333333"/>
                  </a:solidFill>
                  <a:latin typeface="+mj-lt"/>
                </a:rPr>
                <a:t>Officer</a:t>
              </a:r>
            </a:p>
          </p:txBody>
        </p:sp>
        <p:sp>
          <p:nvSpPr>
            <p:cNvPr id="18" name="Freeform 17">
              <a:extLst>
                <a:ext uri="{FF2B5EF4-FFF2-40B4-BE49-F238E27FC236}">
                  <a16:creationId xmlns="" xmlns:a16="http://schemas.microsoft.com/office/drawing/2014/main" id="{C7992285-B8FE-CB45-9FD2-5CAF552375A4}"/>
                </a:ext>
              </a:extLst>
            </p:cNvPr>
            <p:cNvSpPr/>
            <p:nvPr/>
          </p:nvSpPr>
          <p:spPr>
            <a:xfrm>
              <a:off x="6969604" y="992881"/>
              <a:ext cx="1138965" cy="548027"/>
            </a:xfrm>
            <a:custGeom>
              <a:avLst/>
              <a:gdLst>
                <a:gd name="connsiteX0" fmla="*/ 0 w 1122854"/>
                <a:gd name="connsiteY0" fmla="*/ 0 h 561427"/>
                <a:gd name="connsiteX1" fmla="*/ 1122854 w 1122854"/>
                <a:gd name="connsiteY1" fmla="*/ 0 h 561427"/>
                <a:gd name="connsiteX2" fmla="*/ 1122854 w 1122854"/>
                <a:gd name="connsiteY2" fmla="*/ 561427 h 561427"/>
                <a:gd name="connsiteX3" fmla="*/ 0 w 1122854"/>
                <a:gd name="connsiteY3" fmla="*/ 561427 h 561427"/>
                <a:gd name="connsiteX4" fmla="*/ 0 w 1122854"/>
                <a:gd name="connsiteY4" fmla="*/ 0 h 56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2854" h="561427">
                  <a:moveTo>
                    <a:pt x="0" y="0"/>
                  </a:moveTo>
                  <a:lnTo>
                    <a:pt x="1122854" y="0"/>
                  </a:lnTo>
                  <a:lnTo>
                    <a:pt x="1122854" y="561427"/>
                  </a:lnTo>
                  <a:lnTo>
                    <a:pt x="0" y="561427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311148">
                <a:lnSpc>
                  <a:spcPct val="90000"/>
                </a:lnSpc>
                <a:spcBef>
                  <a:spcPct val="0"/>
                </a:spcBef>
              </a:pPr>
              <a:endParaRPr lang="en-US" sz="900" dirty="0" smtClean="0">
                <a:latin typeface="+mj-lt"/>
              </a:endParaRPr>
            </a:p>
            <a:p>
              <a:pPr algn="ctr" defTabSz="311148">
                <a:lnSpc>
                  <a:spcPct val="90000"/>
                </a:lnSpc>
                <a:spcBef>
                  <a:spcPct val="0"/>
                </a:spcBef>
              </a:pPr>
              <a:r>
                <a:rPr lang="en-US" sz="800" i="1" dirty="0" smtClean="0">
                  <a:solidFill>
                    <a:schemeClr val="bg1"/>
                  </a:solidFill>
                  <a:latin typeface="+mj-lt"/>
                </a:rPr>
                <a:t>Chief </a:t>
              </a:r>
              <a:r>
                <a:rPr lang="en-US" sz="800" i="1" dirty="0">
                  <a:solidFill>
                    <a:schemeClr val="bg1"/>
                  </a:solidFill>
                  <a:latin typeface="+mj-lt"/>
                </a:rPr>
                <a:t>Operating </a:t>
              </a:r>
              <a:r>
                <a:rPr lang="en-US" sz="800" i="1" dirty="0" smtClean="0">
                  <a:solidFill>
                    <a:schemeClr val="bg1"/>
                  </a:solidFill>
                  <a:latin typeface="+mj-lt"/>
                </a:rPr>
                <a:t>Officer</a:t>
              </a:r>
            </a:p>
            <a:p>
              <a:pPr algn="ctr" defTabSz="311148">
                <a:lnSpc>
                  <a:spcPct val="90000"/>
                </a:lnSpc>
                <a:spcBef>
                  <a:spcPct val="0"/>
                </a:spcBef>
              </a:pPr>
              <a:r>
                <a:rPr lang="en-GB" sz="800" i="1" dirty="0">
                  <a:solidFill>
                    <a:schemeClr val="bg1"/>
                  </a:solidFill>
                  <a:latin typeface="+mj-lt"/>
                </a:rPr>
                <a:t>BHF </a:t>
              </a:r>
              <a:r>
                <a:rPr lang="en-GB" sz="800" i="1" dirty="0" smtClean="0">
                  <a:solidFill>
                    <a:schemeClr val="bg1"/>
                  </a:solidFill>
                  <a:latin typeface="+mj-lt"/>
                </a:rPr>
                <a:t>CRC</a:t>
              </a:r>
              <a:endParaRPr lang="en-GB" sz="800" i="1" dirty="0">
                <a:solidFill>
                  <a:schemeClr val="bg1"/>
                </a:solidFill>
                <a:latin typeface="+mj-lt"/>
              </a:endParaRPr>
            </a:p>
            <a:p>
              <a:pPr algn="ctr" defTabSz="311148">
                <a:lnSpc>
                  <a:spcPct val="90000"/>
                </a:lnSpc>
                <a:spcBef>
                  <a:spcPct val="0"/>
                </a:spcBef>
              </a:pPr>
              <a:endParaRPr lang="en-GB" sz="800" i="1" dirty="0">
                <a:latin typeface="+mj-lt"/>
              </a:endParaRPr>
            </a:p>
          </p:txBody>
        </p:sp>
        <p:sp>
          <p:nvSpPr>
            <p:cNvPr id="19" name="Freeform 18">
              <a:extLst>
                <a:ext uri="{FF2B5EF4-FFF2-40B4-BE49-F238E27FC236}">
                  <a16:creationId xmlns="" xmlns:a16="http://schemas.microsoft.com/office/drawing/2014/main" id="{BD43BC62-5596-5F46-83C7-AE8E69449387}"/>
                </a:ext>
              </a:extLst>
            </p:cNvPr>
            <p:cNvSpPr/>
            <p:nvPr/>
          </p:nvSpPr>
          <p:spPr>
            <a:xfrm>
              <a:off x="1549191" y="2298389"/>
              <a:ext cx="1122854" cy="561427"/>
            </a:xfrm>
            <a:custGeom>
              <a:avLst/>
              <a:gdLst>
                <a:gd name="connsiteX0" fmla="*/ 0 w 1122854"/>
                <a:gd name="connsiteY0" fmla="*/ 0 h 561427"/>
                <a:gd name="connsiteX1" fmla="*/ 1122854 w 1122854"/>
                <a:gd name="connsiteY1" fmla="*/ 0 h 561427"/>
                <a:gd name="connsiteX2" fmla="*/ 1122854 w 1122854"/>
                <a:gd name="connsiteY2" fmla="*/ 561427 h 561427"/>
                <a:gd name="connsiteX3" fmla="*/ 0 w 1122854"/>
                <a:gd name="connsiteY3" fmla="*/ 561427 h 561427"/>
                <a:gd name="connsiteX4" fmla="*/ 0 w 1122854"/>
                <a:gd name="connsiteY4" fmla="*/ 0 h 56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2854" h="561427">
                  <a:moveTo>
                    <a:pt x="0" y="0"/>
                  </a:moveTo>
                  <a:lnTo>
                    <a:pt x="1122854" y="0"/>
                  </a:lnTo>
                  <a:lnTo>
                    <a:pt x="1122854" y="561427"/>
                  </a:lnTo>
                  <a:lnTo>
                    <a:pt x="0" y="5614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9CDE5"/>
            </a:solidFill>
            <a:ln>
              <a:noFill/>
            </a:ln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311148">
                <a:lnSpc>
                  <a:spcPct val="90000"/>
                </a:lnSpc>
                <a:spcBef>
                  <a:spcPct val="0"/>
                </a:spcBef>
              </a:pPr>
              <a:r>
                <a:rPr lang="en-US" sz="800" i="1" dirty="0" smtClean="0">
                  <a:solidFill>
                    <a:srgbClr val="333333"/>
                  </a:solidFill>
                  <a:latin typeface="+mj-lt"/>
                </a:rPr>
                <a:t>Receptionist &amp; </a:t>
              </a:r>
            </a:p>
            <a:p>
              <a:pPr algn="ctr" defTabSz="311148">
                <a:lnSpc>
                  <a:spcPct val="90000"/>
                </a:lnSpc>
                <a:spcBef>
                  <a:spcPct val="0"/>
                </a:spcBef>
              </a:pPr>
              <a:r>
                <a:rPr lang="en-US" sz="800" i="1" dirty="0" smtClean="0">
                  <a:solidFill>
                    <a:srgbClr val="333333"/>
                  </a:solidFill>
                  <a:latin typeface="+mj-lt"/>
                </a:rPr>
                <a:t>Business </a:t>
              </a:r>
              <a:br>
                <a:rPr lang="en-US" sz="800" i="1" dirty="0" smtClean="0">
                  <a:solidFill>
                    <a:srgbClr val="333333"/>
                  </a:solidFill>
                  <a:latin typeface="+mj-lt"/>
                </a:rPr>
              </a:br>
              <a:r>
                <a:rPr lang="en-US" sz="800" i="1" dirty="0" smtClean="0">
                  <a:solidFill>
                    <a:srgbClr val="333333"/>
                  </a:solidFill>
                  <a:latin typeface="+mj-lt"/>
                </a:rPr>
                <a:t>Administrator</a:t>
              </a:r>
              <a:endParaRPr lang="en-GB" sz="800" i="1" dirty="0">
                <a:solidFill>
                  <a:srgbClr val="333333"/>
                </a:solidFill>
                <a:latin typeface="+mj-lt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="" xmlns:a16="http://schemas.microsoft.com/office/drawing/2014/main" id="{78091293-7218-0341-BD9B-7FDF6EE4254F}"/>
                </a:ext>
              </a:extLst>
            </p:cNvPr>
            <p:cNvSpPr/>
            <p:nvPr/>
          </p:nvSpPr>
          <p:spPr>
            <a:xfrm>
              <a:off x="3457455" y="596485"/>
              <a:ext cx="1122854" cy="561427"/>
            </a:xfrm>
            <a:custGeom>
              <a:avLst/>
              <a:gdLst>
                <a:gd name="connsiteX0" fmla="*/ 0 w 1122854"/>
                <a:gd name="connsiteY0" fmla="*/ 0 h 561427"/>
                <a:gd name="connsiteX1" fmla="*/ 1122854 w 1122854"/>
                <a:gd name="connsiteY1" fmla="*/ 0 h 561427"/>
                <a:gd name="connsiteX2" fmla="*/ 1122854 w 1122854"/>
                <a:gd name="connsiteY2" fmla="*/ 561427 h 561427"/>
                <a:gd name="connsiteX3" fmla="*/ 0 w 1122854"/>
                <a:gd name="connsiteY3" fmla="*/ 561427 h 561427"/>
                <a:gd name="connsiteX4" fmla="*/ 0 w 1122854"/>
                <a:gd name="connsiteY4" fmla="*/ 0 h 56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2854" h="561427">
                  <a:moveTo>
                    <a:pt x="0" y="0"/>
                  </a:moveTo>
                  <a:lnTo>
                    <a:pt x="1122854" y="0"/>
                  </a:lnTo>
                  <a:lnTo>
                    <a:pt x="1122854" y="561427"/>
                  </a:lnTo>
                  <a:lnTo>
                    <a:pt x="0" y="561427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311148">
                <a:spcBef>
                  <a:spcPct val="0"/>
                </a:spcBef>
              </a:pPr>
              <a:r>
                <a:rPr lang="en-GB" sz="800" i="1" dirty="0" smtClean="0">
                  <a:latin typeface="+mj-lt"/>
                </a:rPr>
                <a:t>CEO</a:t>
              </a:r>
              <a:endParaRPr lang="en-GB" sz="800" i="1" dirty="0">
                <a:latin typeface="+mj-lt"/>
              </a:endParaRPr>
            </a:p>
          </p:txBody>
        </p:sp>
        <p:sp>
          <p:nvSpPr>
            <p:cNvPr id="21" name="Freeform 20">
              <a:extLst>
                <a:ext uri="{FF2B5EF4-FFF2-40B4-BE49-F238E27FC236}">
                  <a16:creationId xmlns="" xmlns:a16="http://schemas.microsoft.com/office/drawing/2014/main" id="{E2853885-3C9F-4049-B8A2-79F3ACBECCF6}"/>
                </a:ext>
              </a:extLst>
            </p:cNvPr>
            <p:cNvSpPr/>
            <p:nvPr/>
          </p:nvSpPr>
          <p:spPr>
            <a:xfrm>
              <a:off x="4010572" y="3242714"/>
              <a:ext cx="1122854" cy="561427"/>
            </a:xfrm>
            <a:custGeom>
              <a:avLst/>
              <a:gdLst>
                <a:gd name="connsiteX0" fmla="*/ 0 w 1122854"/>
                <a:gd name="connsiteY0" fmla="*/ 0 h 561427"/>
                <a:gd name="connsiteX1" fmla="*/ 1122854 w 1122854"/>
                <a:gd name="connsiteY1" fmla="*/ 0 h 561427"/>
                <a:gd name="connsiteX2" fmla="*/ 1122854 w 1122854"/>
                <a:gd name="connsiteY2" fmla="*/ 561427 h 561427"/>
                <a:gd name="connsiteX3" fmla="*/ 0 w 1122854"/>
                <a:gd name="connsiteY3" fmla="*/ 561427 h 561427"/>
                <a:gd name="connsiteX4" fmla="*/ 0 w 1122854"/>
                <a:gd name="connsiteY4" fmla="*/ 0 h 56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2854" h="561427">
                  <a:moveTo>
                    <a:pt x="0" y="0"/>
                  </a:moveTo>
                  <a:lnTo>
                    <a:pt x="1122854" y="0"/>
                  </a:lnTo>
                  <a:lnTo>
                    <a:pt x="1122854" y="561427"/>
                  </a:lnTo>
                  <a:lnTo>
                    <a:pt x="0" y="561427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311148">
                <a:lnSpc>
                  <a:spcPct val="90000"/>
                </a:lnSpc>
                <a:spcBef>
                  <a:spcPct val="0"/>
                </a:spcBef>
              </a:pPr>
              <a:r>
                <a:rPr lang="en-GB" sz="800" i="1" dirty="0" smtClean="0">
                  <a:latin typeface="+mj-lt"/>
                </a:rPr>
                <a:t>Membership </a:t>
              </a:r>
              <a:r>
                <a:rPr lang="en-GB" sz="800" i="1" dirty="0">
                  <a:latin typeface="+mj-lt"/>
                </a:rPr>
                <a:t>&amp; Affiliate </a:t>
              </a:r>
            </a:p>
            <a:p>
              <a:pPr algn="ctr" defTabSz="311148">
                <a:lnSpc>
                  <a:spcPct val="90000"/>
                </a:lnSpc>
                <a:spcBef>
                  <a:spcPct val="0"/>
                </a:spcBef>
              </a:pPr>
              <a:r>
                <a:rPr lang="en-GB" sz="800" i="1" dirty="0">
                  <a:latin typeface="+mj-lt"/>
                </a:rPr>
                <a:t>Societies Manager</a:t>
              </a: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DB057B54-6FF8-D242-B7CF-F79E6281E45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64429" y="1285105"/>
              <a:ext cx="2727324" cy="0"/>
            </a:xfrm>
            <a:prstGeom prst="line">
              <a:avLst/>
            </a:prstGeom>
            <a:grpFill/>
            <a:ln w="28575">
              <a:solidFill>
                <a:srgbClr val="1F49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reeform 23">
              <a:extLst>
                <a:ext uri="{FF2B5EF4-FFF2-40B4-BE49-F238E27FC236}">
                  <a16:creationId xmlns="" xmlns:a16="http://schemas.microsoft.com/office/drawing/2014/main" id="{A1A49284-1586-E74F-A4FE-76F1730C6EFF}"/>
                </a:ext>
              </a:extLst>
            </p:cNvPr>
            <p:cNvSpPr/>
            <p:nvPr/>
          </p:nvSpPr>
          <p:spPr>
            <a:xfrm>
              <a:off x="4571999" y="1846323"/>
              <a:ext cx="1122854" cy="561427"/>
            </a:xfrm>
            <a:custGeom>
              <a:avLst/>
              <a:gdLst>
                <a:gd name="connsiteX0" fmla="*/ 0 w 1122854"/>
                <a:gd name="connsiteY0" fmla="*/ 0 h 561427"/>
                <a:gd name="connsiteX1" fmla="*/ 1122854 w 1122854"/>
                <a:gd name="connsiteY1" fmla="*/ 0 h 561427"/>
                <a:gd name="connsiteX2" fmla="*/ 1122854 w 1122854"/>
                <a:gd name="connsiteY2" fmla="*/ 561427 h 561427"/>
                <a:gd name="connsiteX3" fmla="*/ 0 w 1122854"/>
                <a:gd name="connsiteY3" fmla="*/ 561427 h 561427"/>
                <a:gd name="connsiteX4" fmla="*/ 0 w 1122854"/>
                <a:gd name="connsiteY4" fmla="*/ 0 h 56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2854" h="561427">
                  <a:moveTo>
                    <a:pt x="0" y="0"/>
                  </a:moveTo>
                  <a:lnTo>
                    <a:pt x="1122854" y="0"/>
                  </a:lnTo>
                  <a:lnTo>
                    <a:pt x="1122854" y="561427"/>
                  </a:lnTo>
                  <a:lnTo>
                    <a:pt x="0" y="5614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9CDE5"/>
            </a:solidFill>
            <a:ln>
              <a:noFill/>
            </a:ln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311148">
                <a:lnSpc>
                  <a:spcPct val="90000"/>
                </a:lnSpc>
                <a:spcBef>
                  <a:spcPct val="0"/>
                </a:spcBef>
              </a:pPr>
              <a:r>
                <a:rPr lang="en-GB" sz="800" i="1" dirty="0" smtClean="0">
                  <a:solidFill>
                    <a:srgbClr val="333333"/>
                  </a:solidFill>
                  <a:latin typeface="+mj-lt"/>
                </a:rPr>
                <a:t>Executive Assistant </a:t>
              </a:r>
              <a:br>
                <a:rPr lang="en-GB" sz="800" i="1" dirty="0" smtClean="0">
                  <a:solidFill>
                    <a:srgbClr val="333333"/>
                  </a:solidFill>
                  <a:latin typeface="+mj-lt"/>
                </a:rPr>
              </a:br>
              <a:r>
                <a:rPr lang="en-GB" sz="800" i="1" dirty="0" smtClean="0">
                  <a:solidFill>
                    <a:srgbClr val="333333"/>
                  </a:solidFill>
                  <a:latin typeface="+mj-lt"/>
                </a:rPr>
                <a:t>PA to BCS President</a:t>
              </a:r>
              <a:endParaRPr lang="en-GB" sz="800" i="1" dirty="0">
                <a:solidFill>
                  <a:srgbClr val="333333"/>
                </a:solidFill>
                <a:latin typeface="+mj-lt"/>
              </a:endParaRPr>
            </a:p>
          </p:txBody>
        </p:sp>
        <p:sp>
          <p:nvSpPr>
            <p:cNvPr id="25" name="Freeform 24">
              <a:extLst>
                <a:ext uri="{FF2B5EF4-FFF2-40B4-BE49-F238E27FC236}">
                  <a16:creationId xmlns="" xmlns:a16="http://schemas.microsoft.com/office/drawing/2014/main" id="{6526037C-7649-914C-B706-DDF6EA6D68AA}"/>
                </a:ext>
              </a:extLst>
            </p:cNvPr>
            <p:cNvSpPr/>
            <p:nvPr/>
          </p:nvSpPr>
          <p:spPr>
            <a:xfrm>
              <a:off x="2857332" y="1846323"/>
              <a:ext cx="1122854" cy="561427"/>
            </a:xfrm>
            <a:custGeom>
              <a:avLst/>
              <a:gdLst>
                <a:gd name="connsiteX0" fmla="*/ 0 w 1122854"/>
                <a:gd name="connsiteY0" fmla="*/ 0 h 561427"/>
                <a:gd name="connsiteX1" fmla="*/ 1122854 w 1122854"/>
                <a:gd name="connsiteY1" fmla="*/ 0 h 561427"/>
                <a:gd name="connsiteX2" fmla="*/ 1122854 w 1122854"/>
                <a:gd name="connsiteY2" fmla="*/ 561427 h 561427"/>
                <a:gd name="connsiteX3" fmla="*/ 0 w 1122854"/>
                <a:gd name="connsiteY3" fmla="*/ 561427 h 561427"/>
                <a:gd name="connsiteX4" fmla="*/ 0 w 1122854"/>
                <a:gd name="connsiteY4" fmla="*/ 0 h 56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2854" h="561427">
                  <a:moveTo>
                    <a:pt x="0" y="0"/>
                  </a:moveTo>
                  <a:lnTo>
                    <a:pt x="1122854" y="0"/>
                  </a:lnTo>
                  <a:lnTo>
                    <a:pt x="1122854" y="561427"/>
                  </a:lnTo>
                  <a:lnTo>
                    <a:pt x="0" y="5614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9CDE5"/>
            </a:solidFill>
            <a:ln>
              <a:noFill/>
            </a:ln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311148">
                <a:lnSpc>
                  <a:spcPct val="90000"/>
                </a:lnSpc>
                <a:spcBef>
                  <a:spcPct val="0"/>
                </a:spcBef>
              </a:pPr>
              <a:endParaRPr lang="en-GB" sz="900" dirty="0">
                <a:solidFill>
                  <a:srgbClr val="333333"/>
                </a:solidFill>
                <a:latin typeface="+mj-lt"/>
              </a:endParaRPr>
            </a:p>
            <a:p>
              <a:pPr algn="ctr" defTabSz="311148">
                <a:lnSpc>
                  <a:spcPct val="90000"/>
                </a:lnSpc>
                <a:spcBef>
                  <a:spcPct val="0"/>
                </a:spcBef>
              </a:pPr>
              <a:r>
                <a:rPr lang="en-GB" sz="800" i="1" dirty="0" smtClean="0">
                  <a:solidFill>
                    <a:srgbClr val="333333"/>
                  </a:solidFill>
                  <a:latin typeface="+mj-lt"/>
                </a:rPr>
                <a:t>PA </a:t>
              </a:r>
              <a:r>
                <a:rPr lang="en-GB" sz="800" i="1" dirty="0">
                  <a:solidFill>
                    <a:srgbClr val="333333"/>
                  </a:solidFill>
                  <a:latin typeface="+mj-lt"/>
                </a:rPr>
                <a:t>to CEO (p/t)</a:t>
              </a:r>
            </a:p>
            <a:p>
              <a:pPr algn="ctr" defTabSz="311148">
                <a:lnSpc>
                  <a:spcPct val="90000"/>
                </a:lnSpc>
                <a:spcBef>
                  <a:spcPct val="0"/>
                </a:spcBef>
              </a:pPr>
              <a:endParaRPr lang="en-GB" sz="900" dirty="0">
                <a:solidFill>
                  <a:srgbClr val="333333"/>
                </a:solidFill>
                <a:latin typeface="+mj-lt"/>
              </a:endParaRP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="" xmlns:a16="http://schemas.microsoft.com/office/drawing/2014/main" id="{2ACECF03-1B24-214D-9481-AA2FB178FCF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672046" y="2586896"/>
              <a:ext cx="1592383" cy="1"/>
            </a:xfrm>
            <a:prstGeom prst="line">
              <a:avLst/>
            </a:prstGeom>
            <a:grpFill/>
            <a:ln w="28575">
              <a:solidFill>
                <a:srgbClr val="1F49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="" xmlns:a16="http://schemas.microsoft.com/office/drawing/2014/main" id="{6104D24A-DD9C-C44E-B2CA-C7B9EA3A66E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36650" y="3021872"/>
              <a:ext cx="6870702" cy="0"/>
            </a:xfrm>
            <a:prstGeom prst="line">
              <a:avLst/>
            </a:prstGeom>
            <a:grpFill/>
            <a:ln w="28575">
              <a:solidFill>
                <a:srgbClr val="1F49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Group 27">
              <a:extLst>
                <a:ext uri="{FF2B5EF4-FFF2-40B4-BE49-F238E27FC236}">
                  <a16:creationId xmlns="" xmlns:a16="http://schemas.microsoft.com/office/drawing/2014/main" id="{82EFAFC2-D783-F24F-82FC-8511E212B1F0}"/>
                </a:ext>
              </a:extLst>
            </p:cNvPr>
            <p:cNvGrpSpPr/>
            <p:nvPr/>
          </p:nvGrpSpPr>
          <p:grpSpPr>
            <a:xfrm>
              <a:off x="7432856" y="3022600"/>
              <a:ext cx="1122854" cy="781541"/>
              <a:chOff x="7432856" y="3022600"/>
              <a:chExt cx="1122854" cy="781541"/>
            </a:xfrm>
            <a:grpFill/>
          </p:grpSpPr>
          <p:sp>
            <p:nvSpPr>
              <p:cNvPr id="49" name="Freeform 48">
                <a:extLst>
                  <a:ext uri="{FF2B5EF4-FFF2-40B4-BE49-F238E27FC236}">
                    <a16:creationId xmlns="" xmlns:a16="http://schemas.microsoft.com/office/drawing/2014/main" id="{1C926394-028B-164C-8B9D-F02B12002F3E}"/>
                  </a:ext>
                </a:extLst>
              </p:cNvPr>
              <p:cNvSpPr/>
              <p:nvPr/>
            </p:nvSpPr>
            <p:spPr>
              <a:xfrm>
                <a:off x="7432856" y="3242714"/>
                <a:ext cx="1122854" cy="561427"/>
              </a:xfrm>
              <a:custGeom>
                <a:avLst/>
                <a:gdLst>
                  <a:gd name="connsiteX0" fmla="*/ 0 w 1122854"/>
                  <a:gd name="connsiteY0" fmla="*/ 0 h 561427"/>
                  <a:gd name="connsiteX1" fmla="*/ 1122854 w 1122854"/>
                  <a:gd name="connsiteY1" fmla="*/ 0 h 561427"/>
                  <a:gd name="connsiteX2" fmla="*/ 1122854 w 1122854"/>
                  <a:gd name="connsiteY2" fmla="*/ 561427 h 561427"/>
                  <a:gd name="connsiteX3" fmla="*/ 0 w 1122854"/>
                  <a:gd name="connsiteY3" fmla="*/ 561427 h 561427"/>
                  <a:gd name="connsiteX4" fmla="*/ 0 w 1122854"/>
                  <a:gd name="connsiteY4" fmla="*/ 0 h 5614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22854" h="561427">
                    <a:moveTo>
                      <a:pt x="0" y="0"/>
                    </a:moveTo>
                    <a:lnTo>
                      <a:pt x="1122854" y="0"/>
                    </a:lnTo>
                    <a:lnTo>
                      <a:pt x="1122854" y="561427"/>
                    </a:lnTo>
                    <a:lnTo>
                      <a:pt x="0" y="561427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algn="ctr" defTabSz="311148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GB" sz="800" i="1" dirty="0" smtClean="0">
                    <a:latin typeface="+mj-lt"/>
                  </a:rPr>
                  <a:t>Director </a:t>
                </a:r>
                <a:r>
                  <a:rPr lang="en-GB" sz="800" i="1" dirty="0">
                    <a:latin typeface="+mj-lt"/>
                  </a:rPr>
                  <a:t>of Finance</a:t>
                </a:r>
              </a:p>
            </p:txBody>
          </p:sp>
          <p:cxnSp>
            <p:nvCxnSpPr>
              <p:cNvPr id="50" name="Straight Connector 49">
                <a:extLst>
                  <a:ext uri="{FF2B5EF4-FFF2-40B4-BE49-F238E27FC236}">
                    <a16:creationId xmlns="" xmlns:a16="http://schemas.microsoft.com/office/drawing/2014/main" id="{229B72CD-B9BA-0F48-9CCB-84AA2B25F9C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994283" y="3022600"/>
                <a:ext cx="0" cy="222251"/>
              </a:xfrm>
              <a:prstGeom prst="line">
                <a:avLst/>
              </a:prstGeom>
              <a:grpFill/>
              <a:ln w="28575">
                <a:solidFill>
                  <a:srgbClr val="1F497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Straight Connector 28">
              <a:extLst>
                <a:ext uri="{FF2B5EF4-FFF2-40B4-BE49-F238E27FC236}">
                  <a16:creationId xmlns="" xmlns:a16="http://schemas.microsoft.com/office/drawing/2014/main" id="{6A9D8FF0-1E24-0641-BCC9-29466427B9B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83141" y="3019425"/>
              <a:ext cx="0" cy="222251"/>
            </a:xfrm>
            <a:prstGeom prst="line">
              <a:avLst/>
            </a:prstGeom>
            <a:grpFill/>
            <a:ln w="28575">
              <a:solidFill>
                <a:srgbClr val="1F49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="" xmlns:a16="http://schemas.microsoft.com/office/drawing/2014/main" id="{04BF5BEB-6470-0E45-85AE-9F77931FDD8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60857" y="3022600"/>
              <a:ext cx="0" cy="222251"/>
            </a:xfrm>
            <a:prstGeom prst="line">
              <a:avLst/>
            </a:prstGeom>
            <a:grpFill/>
            <a:ln w="28575">
              <a:solidFill>
                <a:srgbClr val="1F49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="" xmlns:a16="http://schemas.microsoft.com/office/drawing/2014/main" id="{234ADF35-1E46-7544-A9C1-BB94871A056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49715" y="3022600"/>
              <a:ext cx="0" cy="222251"/>
            </a:xfrm>
            <a:prstGeom prst="line">
              <a:avLst/>
            </a:prstGeom>
            <a:grpFill/>
            <a:ln w="28575">
              <a:solidFill>
                <a:srgbClr val="1F49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Freeform 31">
              <a:extLst>
                <a:ext uri="{FF2B5EF4-FFF2-40B4-BE49-F238E27FC236}">
                  <a16:creationId xmlns="" xmlns:a16="http://schemas.microsoft.com/office/drawing/2014/main" id="{E3CC4D23-CAEE-4543-97EF-2A7234302789}"/>
                </a:ext>
              </a:extLst>
            </p:cNvPr>
            <p:cNvSpPr/>
            <p:nvPr/>
          </p:nvSpPr>
          <p:spPr>
            <a:xfrm>
              <a:off x="703624" y="5588476"/>
              <a:ext cx="1122854" cy="561427"/>
            </a:xfrm>
            <a:custGeom>
              <a:avLst/>
              <a:gdLst>
                <a:gd name="connsiteX0" fmla="*/ 0 w 1122854"/>
                <a:gd name="connsiteY0" fmla="*/ 0 h 561427"/>
                <a:gd name="connsiteX1" fmla="*/ 1122854 w 1122854"/>
                <a:gd name="connsiteY1" fmla="*/ 0 h 561427"/>
                <a:gd name="connsiteX2" fmla="*/ 1122854 w 1122854"/>
                <a:gd name="connsiteY2" fmla="*/ 561427 h 561427"/>
                <a:gd name="connsiteX3" fmla="*/ 0 w 1122854"/>
                <a:gd name="connsiteY3" fmla="*/ 561427 h 561427"/>
                <a:gd name="connsiteX4" fmla="*/ 0 w 1122854"/>
                <a:gd name="connsiteY4" fmla="*/ 0 h 56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2854" h="561427">
                  <a:moveTo>
                    <a:pt x="0" y="0"/>
                  </a:moveTo>
                  <a:lnTo>
                    <a:pt x="1122854" y="0"/>
                  </a:lnTo>
                  <a:lnTo>
                    <a:pt x="1122854" y="561427"/>
                  </a:lnTo>
                  <a:lnTo>
                    <a:pt x="0" y="5614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9CDE5"/>
            </a:solidFill>
            <a:ln>
              <a:noFill/>
            </a:ln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311148">
                <a:lnSpc>
                  <a:spcPct val="90000"/>
                </a:lnSpc>
                <a:spcBef>
                  <a:spcPct val="0"/>
                </a:spcBef>
              </a:pPr>
              <a:r>
                <a:rPr lang="en-GB" sz="800" i="1" dirty="0" smtClean="0">
                  <a:solidFill>
                    <a:srgbClr val="333333"/>
                  </a:solidFill>
                  <a:latin typeface="+mj-lt"/>
                </a:rPr>
                <a:t>Digital </a:t>
              </a:r>
              <a:r>
                <a:rPr lang="en-GB" sz="800" i="1" dirty="0">
                  <a:solidFill>
                    <a:srgbClr val="333333"/>
                  </a:solidFill>
                  <a:latin typeface="+mj-lt"/>
                </a:rPr>
                <a:t>Project </a:t>
              </a:r>
              <a:endParaRPr lang="en-GB" sz="800" i="1" dirty="0" smtClean="0">
                <a:solidFill>
                  <a:srgbClr val="333333"/>
                </a:solidFill>
                <a:latin typeface="+mj-lt"/>
              </a:endParaRPr>
            </a:p>
            <a:p>
              <a:pPr algn="ctr" defTabSz="311148">
                <a:lnSpc>
                  <a:spcPct val="90000"/>
                </a:lnSpc>
                <a:spcBef>
                  <a:spcPct val="0"/>
                </a:spcBef>
              </a:pPr>
              <a:r>
                <a:rPr lang="en-GB" sz="800" i="1" dirty="0" smtClean="0">
                  <a:solidFill>
                    <a:srgbClr val="333333"/>
                  </a:solidFill>
                  <a:latin typeface="+mj-lt"/>
                </a:rPr>
                <a:t>Executive</a:t>
              </a:r>
              <a:endParaRPr lang="en-GB" sz="800" i="1" dirty="0">
                <a:solidFill>
                  <a:srgbClr val="333333"/>
                </a:solidFill>
                <a:latin typeface="+mj-lt"/>
              </a:endParaRP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="" xmlns:a16="http://schemas.microsoft.com/office/drawing/2014/main" id="{493E8147-3DA2-2E40-AEE0-6759AE2DDA8C}"/>
                </a:ext>
              </a:extLst>
            </p:cNvPr>
            <p:cNvCxnSpPr>
              <a:cxnSpLocks/>
            </p:cNvCxnSpPr>
            <p:nvPr/>
          </p:nvCxnSpPr>
          <p:spPr>
            <a:xfrm>
              <a:off x="644528" y="4271712"/>
              <a:ext cx="60370" cy="0"/>
            </a:xfrm>
            <a:prstGeom prst="line">
              <a:avLst/>
            </a:prstGeom>
            <a:grpFill/>
            <a:ln w="28575">
              <a:solidFill>
                <a:srgbClr val="1F49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="" xmlns:a16="http://schemas.microsoft.com/office/drawing/2014/main" id="{3A0AFD5F-9F13-2C41-855D-BC4A957DFDCE}"/>
                </a:ext>
              </a:extLst>
            </p:cNvPr>
            <p:cNvCxnSpPr>
              <a:cxnSpLocks/>
            </p:cNvCxnSpPr>
            <p:nvPr/>
          </p:nvCxnSpPr>
          <p:spPr>
            <a:xfrm>
              <a:off x="631828" y="5070451"/>
              <a:ext cx="73071" cy="0"/>
            </a:xfrm>
            <a:prstGeom prst="line">
              <a:avLst/>
            </a:prstGeom>
            <a:grpFill/>
            <a:ln w="28575">
              <a:solidFill>
                <a:srgbClr val="1F49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4BCE2ED9-3A5F-EE41-8E36-EFCBA6152CF3}"/>
                </a:ext>
              </a:extLst>
            </p:cNvPr>
            <p:cNvCxnSpPr>
              <a:cxnSpLocks/>
            </p:cNvCxnSpPr>
            <p:nvPr/>
          </p:nvCxnSpPr>
          <p:spPr>
            <a:xfrm>
              <a:off x="635003" y="5869190"/>
              <a:ext cx="69897" cy="0"/>
            </a:xfrm>
            <a:prstGeom prst="line">
              <a:avLst/>
            </a:prstGeom>
            <a:grpFill/>
            <a:ln w="28575">
              <a:solidFill>
                <a:srgbClr val="1F49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FBAC4D37-643C-4949-BEF0-D49DF8BFF14B}"/>
                </a:ext>
              </a:extLst>
            </p:cNvPr>
            <p:cNvCxnSpPr>
              <a:cxnSpLocks/>
            </p:cNvCxnSpPr>
            <p:nvPr/>
          </p:nvCxnSpPr>
          <p:spPr>
            <a:xfrm>
              <a:off x="644525" y="3800194"/>
              <a:ext cx="0" cy="2079906"/>
            </a:xfrm>
            <a:prstGeom prst="line">
              <a:avLst/>
            </a:prstGeom>
            <a:grpFill/>
            <a:ln w="28575">
              <a:solidFill>
                <a:srgbClr val="1F49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" name="Group 36">
              <a:extLst>
                <a:ext uri="{FF2B5EF4-FFF2-40B4-BE49-F238E27FC236}">
                  <a16:creationId xmlns="" xmlns:a16="http://schemas.microsoft.com/office/drawing/2014/main" id="{B054C3F0-83EE-E844-8EAC-3F69670144D7}"/>
                </a:ext>
              </a:extLst>
            </p:cNvPr>
            <p:cNvGrpSpPr/>
            <p:nvPr/>
          </p:nvGrpSpPr>
          <p:grpSpPr>
            <a:xfrm>
              <a:off x="4040405" y="3799470"/>
              <a:ext cx="73072" cy="2079906"/>
              <a:chOff x="4040405" y="3798134"/>
              <a:chExt cx="73072" cy="2079906"/>
            </a:xfrm>
            <a:grpFill/>
          </p:grpSpPr>
          <p:cxnSp>
            <p:nvCxnSpPr>
              <p:cNvPr id="45" name="Straight Connector 44">
                <a:extLst>
                  <a:ext uri="{FF2B5EF4-FFF2-40B4-BE49-F238E27FC236}">
                    <a16:creationId xmlns="" xmlns:a16="http://schemas.microsoft.com/office/drawing/2014/main" id="{0988E075-0D67-674B-B016-3DE545DC39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53105" y="4271711"/>
                <a:ext cx="60370" cy="0"/>
              </a:xfrm>
              <a:prstGeom prst="line">
                <a:avLst/>
              </a:prstGeom>
              <a:grpFill/>
              <a:ln w="28575">
                <a:solidFill>
                  <a:srgbClr val="1F497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="" xmlns:a16="http://schemas.microsoft.com/office/drawing/2014/main" id="{7A3E8CD4-8DAB-C541-B4B5-0063AAF473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40405" y="5070450"/>
                <a:ext cx="73071" cy="0"/>
              </a:xfrm>
              <a:prstGeom prst="line">
                <a:avLst/>
              </a:prstGeom>
              <a:grpFill/>
              <a:ln w="28575">
                <a:solidFill>
                  <a:srgbClr val="1F497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="" xmlns:a16="http://schemas.microsoft.com/office/drawing/2014/main" id="{B185FAF9-F73F-5D4A-AEE2-06E363799C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43580" y="5869189"/>
                <a:ext cx="69897" cy="0"/>
              </a:xfrm>
              <a:prstGeom prst="line">
                <a:avLst/>
              </a:prstGeom>
              <a:grpFill/>
              <a:ln w="28575">
                <a:solidFill>
                  <a:srgbClr val="1F497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="" xmlns:a16="http://schemas.microsoft.com/office/drawing/2014/main" id="{0E1A06FE-BBE6-8849-93C6-1AF82C96B6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53102" y="3798134"/>
                <a:ext cx="0" cy="2079906"/>
              </a:xfrm>
              <a:prstGeom prst="line">
                <a:avLst/>
              </a:prstGeom>
              <a:grpFill/>
              <a:ln w="28575">
                <a:solidFill>
                  <a:srgbClr val="1F497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Group 37">
              <a:extLst>
                <a:ext uri="{FF2B5EF4-FFF2-40B4-BE49-F238E27FC236}">
                  <a16:creationId xmlns="" xmlns:a16="http://schemas.microsoft.com/office/drawing/2014/main" id="{FB64F00F-12A4-034F-8256-0AF554B4277D}"/>
                </a:ext>
              </a:extLst>
            </p:cNvPr>
            <p:cNvGrpSpPr/>
            <p:nvPr/>
          </p:nvGrpSpPr>
          <p:grpSpPr>
            <a:xfrm>
              <a:off x="5774567" y="3799470"/>
              <a:ext cx="73072" cy="2079906"/>
              <a:chOff x="5774567" y="3799470"/>
              <a:chExt cx="73072" cy="2079906"/>
            </a:xfrm>
            <a:grpFill/>
          </p:grpSpPr>
          <p:cxnSp>
            <p:nvCxnSpPr>
              <p:cNvPr id="41" name="Straight Connector 40">
                <a:extLst>
                  <a:ext uri="{FF2B5EF4-FFF2-40B4-BE49-F238E27FC236}">
                    <a16:creationId xmlns="" xmlns:a16="http://schemas.microsoft.com/office/drawing/2014/main" id="{DEC12F4F-9F30-7A4A-B1E2-088CE740318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87267" y="4273047"/>
                <a:ext cx="60370" cy="0"/>
              </a:xfrm>
              <a:prstGeom prst="line">
                <a:avLst/>
              </a:prstGeom>
              <a:grpFill/>
              <a:ln w="28575">
                <a:solidFill>
                  <a:srgbClr val="1F497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="" xmlns:a16="http://schemas.microsoft.com/office/drawing/2014/main" id="{617F287F-9C91-F245-B4E1-45928FB4802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4567" y="5071786"/>
                <a:ext cx="73071" cy="0"/>
              </a:xfrm>
              <a:prstGeom prst="line">
                <a:avLst/>
              </a:prstGeom>
              <a:grpFill/>
              <a:ln w="28575">
                <a:solidFill>
                  <a:srgbClr val="1F497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="" xmlns:a16="http://schemas.microsoft.com/office/drawing/2014/main" id="{3C0B49EC-CFF0-874D-95B8-000A0C1975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7742" y="5870525"/>
                <a:ext cx="69897" cy="0"/>
              </a:xfrm>
              <a:prstGeom prst="line">
                <a:avLst/>
              </a:prstGeom>
              <a:grpFill/>
              <a:ln w="28575">
                <a:solidFill>
                  <a:srgbClr val="1F497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="" xmlns:a16="http://schemas.microsoft.com/office/drawing/2014/main" id="{CF8A7E0C-D196-9F49-B644-2DB03D3507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87264" y="3799470"/>
                <a:ext cx="0" cy="2079906"/>
              </a:xfrm>
              <a:prstGeom prst="line">
                <a:avLst/>
              </a:prstGeom>
              <a:grpFill/>
              <a:ln w="28575">
                <a:solidFill>
                  <a:srgbClr val="1F497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" name="Straight Connector 38">
              <a:extLst>
                <a:ext uri="{FF2B5EF4-FFF2-40B4-BE49-F238E27FC236}">
                  <a16:creationId xmlns="" xmlns:a16="http://schemas.microsoft.com/office/drawing/2014/main" id="{5455D222-10F7-0548-AA82-4E23E6CB78F7}"/>
                </a:ext>
              </a:extLst>
            </p:cNvPr>
            <p:cNvCxnSpPr>
              <a:cxnSpLocks/>
            </p:cNvCxnSpPr>
            <p:nvPr/>
          </p:nvCxnSpPr>
          <p:spPr>
            <a:xfrm>
              <a:off x="7482388" y="4273047"/>
              <a:ext cx="60370" cy="0"/>
            </a:xfrm>
            <a:prstGeom prst="line">
              <a:avLst/>
            </a:prstGeom>
            <a:grpFill/>
            <a:ln w="28575">
              <a:solidFill>
                <a:srgbClr val="1F49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="" xmlns:a16="http://schemas.microsoft.com/office/drawing/2014/main" id="{407CEA71-258F-F34D-A7E6-556E68CADBF5}"/>
                </a:ext>
              </a:extLst>
            </p:cNvPr>
            <p:cNvCxnSpPr>
              <a:cxnSpLocks/>
            </p:cNvCxnSpPr>
            <p:nvPr/>
          </p:nvCxnSpPr>
          <p:spPr>
            <a:xfrm>
              <a:off x="7482385" y="3799470"/>
              <a:ext cx="0" cy="488624"/>
            </a:xfrm>
            <a:prstGeom prst="line">
              <a:avLst/>
            </a:prstGeom>
            <a:grpFill/>
            <a:ln w="28575">
              <a:solidFill>
                <a:srgbClr val="1F49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Freeform 51">
            <a:extLst>
              <a:ext uri="{FF2B5EF4-FFF2-40B4-BE49-F238E27FC236}">
                <a16:creationId xmlns="" xmlns:a16="http://schemas.microsoft.com/office/drawing/2014/main" id="{78091293-7218-0341-BD9B-7FDF6EE4254F}"/>
              </a:ext>
            </a:extLst>
          </p:cNvPr>
          <p:cNvSpPr/>
          <p:nvPr/>
        </p:nvSpPr>
        <p:spPr>
          <a:xfrm>
            <a:off x="1450524" y="889253"/>
            <a:ext cx="1122854" cy="487268"/>
          </a:xfrm>
          <a:custGeom>
            <a:avLst/>
            <a:gdLst>
              <a:gd name="connsiteX0" fmla="*/ 0 w 1122854"/>
              <a:gd name="connsiteY0" fmla="*/ 0 h 561427"/>
              <a:gd name="connsiteX1" fmla="*/ 1122854 w 1122854"/>
              <a:gd name="connsiteY1" fmla="*/ 0 h 561427"/>
              <a:gd name="connsiteX2" fmla="*/ 1122854 w 1122854"/>
              <a:gd name="connsiteY2" fmla="*/ 561427 h 561427"/>
              <a:gd name="connsiteX3" fmla="*/ 0 w 1122854"/>
              <a:gd name="connsiteY3" fmla="*/ 561427 h 561427"/>
              <a:gd name="connsiteX4" fmla="*/ 0 w 1122854"/>
              <a:gd name="connsiteY4" fmla="*/ 0 h 561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2854" h="561427">
                <a:moveTo>
                  <a:pt x="0" y="0"/>
                </a:moveTo>
                <a:lnTo>
                  <a:pt x="1122854" y="0"/>
                </a:lnTo>
                <a:lnTo>
                  <a:pt x="1122854" y="561427"/>
                </a:lnTo>
                <a:lnTo>
                  <a:pt x="0" y="561427"/>
                </a:lnTo>
                <a:lnTo>
                  <a:pt x="0" y="0"/>
                </a:lnTo>
                <a:close/>
              </a:path>
            </a:pathLst>
          </a:custGeom>
          <a:solidFill>
            <a:srgbClr val="B10B1B"/>
          </a:solidFill>
          <a:ln>
            <a:noFill/>
          </a:ln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48">
              <a:spcBef>
                <a:spcPct val="0"/>
              </a:spcBef>
            </a:pPr>
            <a:r>
              <a:rPr lang="en-GB" sz="800" i="1" dirty="0" smtClean="0">
                <a:latin typeface="+mj-lt"/>
              </a:rPr>
              <a:t>Executive</a:t>
            </a:r>
            <a:endParaRPr lang="en-GB" sz="800" i="1" dirty="0">
              <a:latin typeface="+mj-lt"/>
            </a:endParaRPr>
          </a:p>
        </p:txBody>
      </p:sp>
      <p:sp>
        <p:nvSpPr>
          <p:cNvPr id="53" name="Freeform 52">
            <a:extLst>
              <a:ext uri="{FF2B5EF4-FFF2-40B4-BE49-F238E27FC236}">
                <a16:creationId xmlns="" xmlns:a16="http://schemas.microsoft.com/office/drawing/2014/main" id="{78091293-7218-0341-BD9B-7FDF6EE4254F}"/>
              </a:ext>
            </a:extLst>
          </p:cNvPr>
          <p:cNvSpPr/>
          <p:nvPr/>
        </p:nvSpPr>
        <p:spPr>
          <a:xfrm>
            <a:off x="3245182" y="736905"/>
            <a:ext cx="1331469" cy="564273"/>
          </a:xfrm>
          <a:custGeom>
            <a:avLst/>
            <a:gdLst>
              <a:gd name="connsiteX0" fmla="*/ 0 w 1122854"/>
              <a:gd name="connsiteY0" fmla="*/ 0 h 561427"/>
              <a:gd name="connsiteX1" fmla="*/ 1122854 w 1122854"/>
              <a:gd name="connsiteY1" fmla="*/ 0 h 561427"/>
              <a:gd name="connsiteX2" fmla="*/ 1122854 w 1122854"/>
              <a:gd name="connsiteY2" fmla="*/ 561427 h 561427"/>
              <a:gd name="connsiteX3" fmla="*/ 0 w 1122854"/>
              <a:gd name="connsiteY3" fmla="*/ 561427 h 561427"/>
              <a:gd name="connsiteX4" fmla="*/ 0 w 1122854"/>
              <a:gd name="connsiteY4" fmla="*/ 0 h 561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2854" h="561427">
                <a:moveTo>
                  <a:pt x="0" y="0"/>
                </a:moveTo>
                <a:lnTo>
                  <a:pt x="1122854" y="0"/>
                </a:lnTo>
                <a:lnTo>
                  <a:pt x="1122854" y="561427"/>
                </a:lnTo>
                <a:lnTo>
                  <a:pt x="0" y="561427"/>
                </a:lnTo>
                <a:lnTo>
                  <a:pt x="0" y="0"/>
                </a:lnTo>
                <a:close/>
              </a:path>
            </a:pathLst>
          </a:custGeom>
          <a:solidFill>
            <a:srgbClr val="B10B1B"/>
          </a:solidFill>
          <a:ln>
            <a:noFill/>
          </a:ln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48">
              <a:spcBef>
                <a:spcPct val="0"/>
              </a:spcBef>
            </a:pPr>
            <a:r>
              <a:rPr lang="en-GB" sz="800" i="1" dirty="0" smtClean="0">
                <a:latin typeface="+mj-lt"/>
              </a:rPr>
              <a:t>Board of Trustees</a:t>
            </a:r>
            <a:endParaRPr lang="en-GB" sz="800" i="1" dirty="0">
              <a:latin typeface="+mj-lt"/>
            </a:endParaRPr>
          </a:p>
        </p:txBody>
      </p:sp>
      <p:sp>
        <p:nvSpPr>
          <p:cNvPr id="54" name="Freeform 53">
            <a:extLst>
              <a:ext uri="{FF2B5EF4-FFF2-40B4-BE49-F238E27FC236}">
                <a16:creationId xmlns="" xmlns:a16="http://schemas.microsoft.com/office/drawing/2014/main" id="{78091293-7218-0341-BD9B-7FDF6EE4254F}"/>
              </a:ext>
            </a:extLst>
          </p:cNvPr>
          <p:cNvSpPr/>
          <p:nvPr/>
        </p:nvSpPr>
        <p:spPr>
          <a:xfrm>
            <a:off x="5396298" y="846396"/>
            <a:ext cx="1122854" cy="487268"/>
          </a:xfrm>
          <a:custGeom>
            <a:avLst/>
            <a:gdLst>
              <a:gd name="connsiteX0" fmla="*/ 0 w 1122854"/>
              <a:gd name="connsiteY0" fmla="*/ 0 h 561427"/>
              <a:gd name="connsiteX1" fmla="*/ 1122854 w 1122854"/>
              <a:gd name="connsiteY1" fmla="*/ 0 h 561427"/>
              <a:gd name="connsiteX2" fmla="*/ 1122854 w 1122854"/>
              <a:gd name="connsiteY2" fmla="*/ 561427 h 561427"/>
              <a:gd name="connsiteX3" fmla="*/ 0 w 1122854"/>
              <a:gd name="connsiteY3" fmla="*/ 561427 h 561427"/>
              <a:gd name="connsiteX4" fmla="*/ 0 w 1122854"/>
              <a:gd name="connsiteY4" fmla="*/ 0 h 561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2854" h="561427">
                <a:moveTo>
                  <a:pt x="0" y="0"/>
                </a:moveTo>
                <a:lnTo>
                  <a:pt x="1122854" y="0"/>
                </a:lnTo>
                <a:lnTo>
                  <a:pt x="1122854" y="561427"/>
                </a:lnTo>
                <a:lnTo>
                  <a:pt x="0" y="561427"/>
                </a:lnTo>
                <a:lnTo>
                  <a:pt x="0" y="0"/>
                </a:lnTo>
                <a:close/>
              </a:path>
            </a:pathLst>
          </a:custGeom>
          <a:solidFill>
            <a:srgbClr val="B10B1B"/>
          </a:solidFill>
          <a:ln>
            <a:noFill/>
          </a:ln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48">
              <a:spcBef>
                <a:spcPct val="0"/>
              </a:spcBef>
            </a:pPr>
            <a:r>
              <a:rPr lang="en-GB" sz="800" i="1" dirty="0" smtClean="0">
                <a:latin typeface="+mj-lt"/>
              </a:rPr>
              <a:t>Non Executive </a:t>
            </a:r>
          </a:p>
          <a:p>
            <a:pPr algn="ctr" defTabSz="311148">
              <a:spcBef>
                <a:spcPct val="0"/>
              </a:spcBef>
            </a:pPr>
            <a:r>
              <a:rPr lang="en-GB" sz="800" i="1" dirty="0" smtClean="0">
                <a:latin typeface="+mj-lt"/>
              </a:rPr>
              <a:t>Trustees</a:t>
            </a:r>
            <a:endParaRPr lang="en-GB" sz="800" i="1" dirty="0">
              <a:latin typeface="+mj-lt"/>
            </a:endParaRPr>
          </a:p>
        </p:txBody>
      </p:sp>
      <p:sp>
        <p:nvSpPr>
          <p:cNvPr id="58" name="Freeform 57">
            <a:extLst>
              <a:ext uri="{FF2B5EF4-FFF2-40B4-BE49-F238E27FC236}">
                <a16:creationId xmlns="" xmlns:a16="http://schemas.microsoft.com/office/drawing/2014/main" id="{A1A49284-1586-E74F-A4FE-76F1730C6EFF}"/>
              </a:ext>
            </a:extLst>
          </p:cNvPr>
          <p:cNvSpPr/>
          <p:nvPr/>
        </p:nvSpPr>
        <p:spPr>
          <a:xfrm>
            <a:off x="7233150" y="2559557"/>
            <a:ext cx="1122854" cy="500971"/>
          </a:xfrm>
          <a:custGeom>
            <a:avLst/>
            <a:gdLst>
              <a:gd name="connsiteX0" fmla="*/ 0 w 1122854"/>
              <a:gd name="connsiteY0" fmla="*/ 0 h 561427"/>
              <a:gd name="connsiteX1" fmla="*/ 1122854 w 1122854"/>
              <a:gd name="connsiteY1" fmla="*/ 0 h 561427"/>
              <a:gd name="connsiteX2" fmla="*/ 1122854 w 1122854"/>
              <a:gd name="connsiteY2" fmla="*/ 561427 h 561427"/>
              <a:gd name="connsiteX3" fmla="*/ 0 w 1122854"/>
              <a:gd name="connsiteY3" fmla="*/ 561427 h 561427"/>
              <a:gd name="connsiteX4" fmla="*/ 0 w 1122854"/>
              <a:gd name="connsiteY4" fmla="*/ 0 h 561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2854" h="561427">
                <a:moveTo>
                  <a:pt x="0" y="0"/>
                </a:moveTo>
                <a:lnTo>
                  <a:pt x="1122854" y="0"/>
                </a:lnTo>
                <a:lnTo>
                  <a:pt x="1122854" y="561427"/>
                </a:lnTo>
                <a:lnTo>
                  <a:pt x="0" y="561427"/>
                </a:lnTo>
                <a:lnTo>
                  <a:pt x="0" y="0"/>
                </a:lnTo>
                <a:close/>
              </a:path>
            </a:pathLst>
          </a:custGeom>
          <a:solidFill>
            <a:srgbClr val="B9CDE5"/>
          </a:solidFill>
          <a:ln>
            <a:noFill/>
          </a:ln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48">
              <a:lnSpc>
                <a:spcPct val="90000"/>
              </a:lnSpc>
              <a:spcBef>
                <a:spcPct val="0"/>
              </a:spcBef>
            </a:pPr>
            <a:endParaRPr lang="en-GB" sz="900" dirty="0" smtClean="0">
              <a:solidFill>
                <a:srgbClr val="333333"/>
              </a:solidFill>
              <a:latin typeface="+mj-lt"/>
            </a:endParaRPr>
          </a:p>
          <a:p>
            <a:pPr algn="ctr" defTabSz="311148">
              <a:lnSpc>
                <a:spcPct val="90000"/>
              </a:lnSpc>
              <a:spcBef>
                <a:spcPct val="0"/>
              </a:spcBef>
            </a:pPr>
            <a:r>
              <a:rPr lang="en-GB" sz="800" i="1" dirty="0" smtClean="0">
                <a:solidFill>
                  <a:srgbClr val="333333"/>
                </a:solidFill>
                <a:latin typeface="+mj-lt"/>
              </a:rPr>
              <a:t>Coordinator</a:t>
            </a:r>
            <a:endParaRPr lang="en-GB" sz="800" i="1" dirty="0">
              <a:solidFill>
                <a:srgbClr val="333333"/>
              </a:solidFill>
              <a:latin typeface="+mj-lt"/>
            </a:endParaRPr>
          </a:p>
          <a:p>
            <a:pPr algn="ctr" defTabSz="311148">
              <a:lnSpc>
                <a:spcPct val="90000"/>
              </a:lnSpc>
              <a:spcBef>
                <a:spcPct val="0"/>
              </a:spcBef>
            </a:pPr>
            <a:r>
              <a:rPr lang="en-GB" sz="800" i="1" dirty="0">
                <a:solidFill>
                  <a:srgbClr val="333333"/>
                </a:solidFill>
                <a:latin typeface="+mj-lt"/>
              </a:rPr>
              <a:t>BHF </a:t>
            </a:r>
            <a:r>
              <a:rPr lang="en-GB" sz="800" i="1" dirty="0" smtClean="0">
                <a:solidFill>
                  <a:srgbClr val="333333"/>
                </a:solidFill>
                <a:latin typeface="+mj-lt"/>
              </a:rPr>
              <a:t>CRC</a:t>
            </a:r>
            <a:endParaRPr lang="en-GB" sz="800" i="1" dirty="0">
              <a:solidFill>
                <a:srgbClr val="333333"/>
              </a:solidFill>
              <a:latin typeface="+mj-lt"/>
            </a:endParaRPr>
          </a:p>
          <a:p>
            <a:pPr algn="ctr" defTabSz="311148">
              <a:lnSpc>
                <a:spcPct val="90000"/>
              </a:lnSpc>
              <a:spcBef>
                <a:spcPct val="0"/>
              </a:spcBef>
            </a:pPr>
            <a:endParaRPr lang="en-GB" sz="900" dirty="0" smtClean="0">
              <a:solidFill>
                <a:srgbClr val="333333"/>
              </a:solidFill>
              <a:latin typeface="+mj-lt"/>
            </a:endParaRPr>
          </a:p>
        </p:txBody>
      </p:sp>
      <p:cxnSp>
        <p:nvCxnSpPr>
          <p:cNvPr id="60" name="Straight Connector 59">
            <a:extLst>
              <a:ext uri="{FF2B5EF4-FFF2-40B4-BE49-F238E27FC236}">
                <a16:creationId xmlns="" xmlns:a16="http://schemas.microsoft.com/office/drawing/2014/main" id="{407CEA71-258F-F34D-A7E6-556E68CADBF5}"/>
              </a:ext>
            </a:extLst>
          </p:cNvPr>
          <p:cNvCxnSpPr>
            <a:cxnSpLocks/>
          </p:cNvCxnSpPr>
          <p:nvPr/>
        </p:nvCxnSpPr>
        <p:spPr>
          <a:xfrm>
            <a:off x="7090894" y="2424030"/>
            <a:ext cx="0" cy="488624"/>
          </a:xfrm>
          <a:prstGeom prst="line">
            <a:avLst/>
          </a:prstGeom>
          <a:solidFill>
            <a:srgbClr val="224186"/>
          </a:solidFill>
          <a:ln w="28575">
            <a:solidFill>
              <a:srgbClr val="1F49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584961" y="227246"/>
            <a:ext cx="4270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224186"/>
                </a:solidFill>
                <a:latin typeface="HelveticaNeueLT Std Thin" panose="020B0403020202020204" pitchFamily="34" charset="0"/>
                <a:ea typeface="GulimChe" panose="020B0609000101010101" pitchFamily="49" charset="-127"/>
                <a:cs typeface="Arial" panose="020B0604020202020204" pitchFamily="34" charset="0"/>
              </a:rPr>
              <a:t>Organisation Structure 2021</a:t>
            </a:r>
            <a:endParaRPr lang="en-GB" sz="2400" dirty="0">
              <a:solidFill>
                <a:srgbClr val="224186"/>
              </a:solidFill>
              <a:latin typeface="HelveticaNeueLT Std Thin" panose="020B0403020202020204" pitchFamily="34" charset="0"/>
              <a:ea typeface="GulimChe" panose="020B0609000101010101" pitchFamily="49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66273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</TotalTime>
  <Words>158</Words>
  <Application>Microsoft Office PowerPoint</Application>
  <PresentationFormat>On-screen Show (4:3)</PresentationFormat>
  <Paragraphs>70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GulimChe</vt:lpstr>
      <vt:lpstr>Arial</vt:lpstr>
      <vt:lpstr>Calibri</vt:lpstr>
      <vt:lpstr>HelveticaNeueLT Std Thin</vt:lpstr>
      <vt:lpstr>Verdana</vt:lpstr>
      <vt:lpstr>1_Office Theme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 Hargreaves</dc:creator>
  <cp:lastModifiedBy>Carolyn Hargreaves</cp:lastModifiedBy>
  <cp:revision>97</cp:revision>
  <cp:lastPrinted>2019-03-11T09:48:44Z</cp:lastPrinted>
  <dcterms:created xsi:type="dcterms:W3CDTF">2017-05-30T15:42:09Z</dcterms:created>
  <dcterms:modified xsi:type="dcterms:W3CDTF">2021-03-02T17:59:13Z</dcterms:modified>
</cp:coreProperties>
</file>